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747" r:id="rId2"/>
    <p:sldId id="1143" r:id="rId3"/>
    <p:sldId id="846" r:id="rId4"/>
    <p:sldId id="1121" r:id="rId5"/>
    <p:sldId id="1122" r:id="rId6"/>
    <p:sldId id="855" r:id="rId7"/>
    <p:sldId id="1126" r:id="rId8"/>
    <p:sldId id="863" r:id="rId9"/>
    <p:sldId id="1136" r:id="rId10"/>
    <p:sldId id="868" r:id="rId11"/>
    <p:sldId id="1141" r:id="rId12"/>
    <p:sldId id="1142" r:id="rId13"/>
  </p:sldIdLst>
  <p:sldSz cx="10688638" cy="7562850"/>
  <p:notesSz cx="10234613" cy="7104063"/>
  <p:defaultTextStyle>
    <a:defPPr>
      <a:defRPr lang="ja-JP"/>
    </a:defPPr>
    <a:lvl1pPr marL="0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B67F0-5E4E-4D99-AC28-5B63B6EBDF8A}" v="223" dt="2021-07-19T05:59:30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8869" autoAdjust="0"/>
  </p:normalViewPr>
  <p:slideViewPr>
    <p:cSldViewPr snapToGrid="0" snapToObjects="1">
      <p:cViewPr varScale="1">
        <p:scale>
          <a:sx n="92" d="100"/>
          <a:sy n="92" d="100"/>
        </p:scale>
        <p:origin x="1704" y="84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関根 雅泰" userId="e5a7d9fb638fad01" providerId="LiveId" clId="{5C5B67F0-5E4E-4D99-AC28-5B63B6EBDF8A}"/>
    <pc:docChg chg="custSel addSld delSld modSld modMainMaster modNotesMaster modHandout">
      <pc:chgData name="関根 雅泰" userId="e5a7d9fb638fad01" providerId="LiveId" clId="{5C5B67F0-5E4E-4D99-AC28-5B63B6EBDF8A}" dt="2021-07-19T06:04:47.190" v="1710" actId="6549"/>
      <pc:docMkLst>
        <pc:docMk/>
      </pc:docMkLst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2150510541" sldId="743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1490839691" sldId="746"/>
        </pc:sldMkLst>
      </pc:sldChg>
      <pc:sldChg chg="delSp modSp mod">
        <pc:chgData name="関根 雅泰" userId="e5a7d9fb638fad01" providerId="LiveId" clId="{5C5B67F0-5E4E-4D99-AC28-5B63B6EBDF8A}" dt="2021-07-19T05:20:06.649" v="69" actId="404"/>
        <pc:sldMkLst>
          <pc:docMk/>
          <pc:sldMk cId="4042283719" sldId="747"/>
        </pc:sldMkLst>
        <pc:spChg chg="mod">
          <ac:chgData name="関根 雅泰" userId="e5a7d9fb638fad01" providerId="LiveId" clId="{5C5B67F0-5E4E-4D99-AC28-5B63B6EBDF8A}" dt="2021-07-19T05:20:06.649" v="69" actId="404"/>
          <ac:spMkLst>
            <pc:docMk/>
            <pc:sldMk cId="4042283719" sldId="747"/>
            <ac:spMk id="2" creationId="{A6672F7E-88E0-40D8-B32F-35674C9FE15E}"/>
          </ac:spMkLst>
        </pc:spChg>
        <pc:spChg chg="del">
          <ac:chgData name="関根 雅泰" userId="e5a7d9fb638fad01" providerId="LiveId" clId="{5C5B67F0-5E4E-4D99-AC28-5B63B6EBDF8A}" dt="2021-07-19T05:19:54.262" v="66" actId="478"/>
          <ac:spMkLst>
            <pc:docMk/>
            <pc:sldMk cId="4042283719" sldId="747"/>
            <ac:spMk id="3" creationId="{C00E2D67-F575-4494-B915-93E0266AD5D0}"/>
          </ac:spMkLst>
        </pc:spChg>
        <pc:spChg chg="mod">
          <ac:chgData name="関根 雅泰" userId="e5a7d9fb638fad01" providerId="LiveId" clId="{5C5B67F0-5E4E-4D99-AC28-5B63B6EBDF8A}" dt="2021-07-19T05:19:51.879" v="65" actId="1076"/>
          <ac:spMkLst>
            <pc:docMk/>
            <pc:sldMk cId="4042283719" sldId="747"/>
            <ac:spMk id="4" creationId="{A583EC3F-BD85-4EE1-B6BC-194AD5632E34}"/>
          </ac:spMkLst>
        </pc:spChg>
      </pc:sldChg>
      <pc:sldChg chg="del">
        <pc:chgData name="関根 雅泰" userId="e5a7d9fb638fad01" providerId="LiveId" clId="{5C5B67F0-5E4E-4D99-AC28-5B63B6EBDF8A}" dt="2021-07-19T05:20:34.873" v="71" actId="47"/>
        <pc:sldMkLst>
          <pc:docMk/>
          <pc:sldMk cId="1062203130" sldId="793"/>
        </pc:sldMkLst>
      </pc:sldChg>
      <pc:sldChg chg="modSp mod">
        <pc:chgData name="関根 雅泰" userId="e5a7d9fb638fad01" providerId="LiveId" clId="{5C5B67F0-5E4E-4D99-AC28-5B63B6EBDF8A}" dt="2021-07-19T06:04:10.546" v="1702" actId="6549"/>
        <pc:sldMkLst>
          <pc:docMk/>
          <pc:sldMk cId="0" sldId="846"/>
        </pc:sldMkLst>
        <pc:spChg chg="mod">
          <ac:chgData name="関根 雅泰" userId="e5a7d9fb638fad01" providerId="LiveId" clId="{5C5B67F0-5E4E-4D99-AC28-5B63B6EBDF8A}" dt="2021-07-19T06:04:10.546" v="1702" actId="6549"/>
          <ac:spMkLst>
            <pc:docMk/>
            <pc:sldMk cId="0" sldId="846"/>
            <ac:spMk id="2" creationId="{B0DD96DB-861C-4B8E-9F2D-623DF33F012D}"/>
          </ac:spMkLst>
        </pc:spChg>
        <pc:spChg chg="mod">
          <ac:chgData name="関根 雅泰" userId="e5a7d9fb638fad01" providerId="LiveId" clId="{5C5B67F0-5E4E-4D99-AC28-5B63B6EBDF8A}" dt="2021-07-19T05:22:31.249" v="127" actId="14100"/>
          <ac:spMkLst>
            <pc:docMk/>
            <pc:sldMk cId="0" sldId="846"/>
            <ac:spMk id="20482" creationId="{89610A67-55A2-4B83-8507-37E42187FE15}"/>
          </ac:spMkLst>
        </pc:spChg>
      </pc:sldChg>
      <pc:sldChg chg="modSp mod">
        <pc:chgData name="関根 雅泰" userId="e5a7d9fb638fad01" providerId="LiveId" clId="{5C5B67F0-5E4E-4D99-AC28-5B63B6EBDF8A}" dt="2021-07-19T06:04:25.442" v="1705" actId="6549"/>
        <pc:sldMkLst>
          <pc:docMk/>
          <pc:sldMk cId="926300388" sldId="855"/>
        </pc:sldMkLst>
        <pc:spChg chg="mod">
          <ac:chgData name="関根 雅泰" userId="e5a7d9fb638fad01" providerId="LiveId" clId="{5C5B67F0-5E4E-4D99-AC28-5B63B6EBDF8A}" dt="2021-07-19T06:04:25.442" v="1705" actId="6549"/>
          <ac:spMkLst>
            <pc:docMk/>
            <pc:sldMk cId="926300388" sldId="855"/>
            <ac:spMk id="2" creationId="{0E950BB5-0A83-4DE5-9AEF-B7E408465998}"/>
          </ac:spMkLst>
        </pc:spChg>
        <pc:spChg chg="mod">
          <ac:chgData name="関根 雅泰" userId="e5a7d9fb638fad01" providerId="LiveId" clId="{5C5B67F0-5E4E-4D99-AC28-5B63B6EBDF8A}" dt="2021-07-19T05:23:05.931" v="148" actId="20577"/>
          <ac:spMkLst>
            <pc:docMk/>
            <pc:sldMk cId="926300388" sldId="855"/>
            <ac:spMk id="43010" creationId="{85B6AB54-3132-4828-8BCA-C7F6B2D4302A}"/>
          </ac:spMkLst>
        </pc:spChg>
      </pc:sldChg>
      <pc:sldChg chg="modSp mod">
        <pc:chgData name="関根 雅泰" userId="e5a7d9fb638fad01" providerId="LiveId" clId="{5C5B67F0-5E4E-4D99-AC28-5B63B6EBDF8A}" dt="2021-07-19T06:04:33.892" v="1707" actId="6549"/>
        <pc:sldMkLst>
          <pc:docMk/>
          <pc:sldMk cId="0" sldId="863"/>
        </pc:sldMkLst>
        <pc:spChg chg="mod">
          <ac:chgData name="関根 雅泰" userId="e5a7d9fb638fad01" providerId="LiveId" clId="{5C5B67F0-5E4E-4D99-AC28-5B63B6EBDF8A}" dt="2021-07-19T06:04:33.892" v="1707" actId="6549"/>
          <ac:spMkLst>
            <pc:docMk/>
            <pc:sldMk cId="0" sldId="863"/>
            <ac:spMk id="2" creationId="{EC5DB14C-B43A-40EE-88DF-DFA61586DFDF}"/>
          </ac:spMkLst>
        </pc:spChg>
        <pc:spChg chg="mod">
          <ac:chgData name="関根 雅泰" userId="e5a7d9fb638fad01" providerId="LiveId" clId="{5C5B67F0-5E4E-4D99-AC28-5B63B6EBDF8A}" dt="2021-07-19T05:23:43.268" v="176" actId="20577"/>
          <ac:spMkLst>
            <pc:docMk/>
            <pc:sldMk cId="0" sldId="863"/>
            <ac:spMk id="81922" creationId="{58919E8C-E0D8-4918-BCA2-C2310A327714}"/>
          </ac:spMkLst>
        </pc:spChg>
      </pc:sldChg>
      <pc:sldChg chg="modSp mod">
        <pc:chgData name="関根 雅泰" userId="e5a7d9fb638fad01" providerId="LiveId" clId="{5C5B67F0-5E4E-4D99-AC28-5B63B6EBDF8A}" dt="2021-07-19T06:04:43.128" v="1709" actId="6549"/>
        <pc:sldMkLst>
          <pc:docMk/>
          <pc:sldMk cId="0" sldId="868"/>
        </pc:sldMkLst>
        <pc:spChg chg="mod">
          <ac:chgData name="関根 雅泰" userId="e5a7d9fb638fad01" providerId="LiveId" clId="{5C5B67F0-5E4E-4D99-AC28-5B63B6EBDF8A}" dt="2021-07-19T06:04:43.128" v="1709" actId="6549"/>
          <ac:spMkLst>
            <pc:docMk/>
            <pc:sldMk cId="0" sldId="868"/>
            <ac:spMk id="2" creationId="{422D5A05-A2EC-48C6-8AD8-6D903C2875A0}"/>
          </ac:spMkLst>
        </pc:spChg>
        <pc:spChg chg="mod">
          <ac:chgData name="関根 雅泰" userId="e5a7d9fb638fad01" providerId="LiveId" clId="{5C5B67F0-5E4E-4D99-AC28-5B63B6EBDF8A}" dt="2021-07-19T05:26:20.527" v="318" actId="14100"/>
          <ac:spMkLst>
            <pc:docMk/>
            <pc:sldMk cId="0" sldId="868"/>
            <ac:spMk id="100354" creationId="{7CF3DECB-818B-4100-8E49-8DA91E0A7849}"/>
          </ac:spMkLst>
        </pc:spChg>
      </pc:sldChg>
      <pc:sldChg chg="del">
        <pc:chgData name="関根 雅泰" userId="e5a7d9fb638fad01" providerId="LiveId" clId="{5C5B67F0-5E4E-4D99-AC28-5B63B6EBDF8A}" dt="2021-07-19T05:21:03.895" v="73" actId="47"/>
        <pc:sldMkLst>
          <pc:docMk/>
          <pc:sldMk cId="3969982346" sldId="899"/>
        </pc:sldMkLst>
      </pc:sldChg>
      <pc:sldChg chg="del">
        <pc:chgData name="関根 雅泰" userId="e5a7d9fb638fad01" providerId="LiveId" clId="{5C5B67F0-5E4E-4D99-AC28-5B63B6EBDF8A}" dt="2021-07-19T05:20:34.873" v="71" actId="47"/>
        <pc:sldMkLst>
          <pc:docMk/>
          <pc:sldMk cId="2610157922" sldId="938"/>
        </pc:sldMkLst>
      </pc:sldChg>
      <pc:sldChg chg="del">
        <pc:chgData name="関根 雅泰" userId="e5a7d9fb638fad01" providerId="LiveId" clId="{5C5B67F0-5E4E-4D99-AC28-5B63B6EBDF8A}" dt="2021-07-19T05:20:53.484" v="72" actId="47"/>
        <pc:sldMkLst>
          <pc:docMk/>
          <pc:sldMk cId="1222036191" sldId="940"/>
        </pc:sldMkLst>
      </pc:sldChg>
      <pc:sldChg chg="del">
        <pc:chgData name="関根 雅泰" userId="e5a7d9fb638fad01" providerId="LiveId" clId="{5C5B67F0-5E4E-4D99-AC28-5B63B6EBDF8A}" dt="2021-07-19T05:20:53.484" v="72" actId="47"/>
        <pc:sldMkLst>
          <pc:docMk/>
          <pc:sldMk cId="2094502577" sldId="941"/>
        </pc:sldMkLst>
      </pc:sldChg>
      <pc:sldChg chg="del">
        <pc:chgData name="関根 雅泰" userId="e5a7d9fb638fad01" providerId="LiveId" clId="{5C5B67F0-5E4E-4D99-AC28-5B63B6EBDF8A}" dt="2021-07-19T05:20:53.484" v="72" actId="47"/>
        <pc:sldMkLst>
          <pc:docMk/>
          <pc:sldMk cId="3644329818" sldId="942"/>
        </pc:sldMkLst>
      </pc:sldChg>
      <pc:sldChg chg="del">
        <pc:chgData name="関根 雅泰" userId="e5a7d9fb638fad01" providerId="LiveId" clId="{5C5B67F0-5E4E-4D99-AC28-5B63B6EBDF8A}" dt="2021-07-19T05:20:53.484" v="72" actId="47"/>
        <pc:sldMkLst>
          <pc:docMk/>
          <pc:sldMk cId="1181165117" sldId="945"/>
        </pc:sldMkLst>
      </pc:sldChg>
      <pc:sldChg chg="del">
        <pc:chgData name="関根 雅泰" userId="e5a7d9fb638fad01" providerId="LiveId" clId="{5C5B67F0-5E4E-4D99-AC28-5B63B6EBDF8A}" dt="2021-07-19T05:21:10.827" v="74" actId="47"/>
        <pc:sldMkLst>
          <pc:docMk/>
          <pc:sldMk cId="3798643703" sldId="977"/>
        </pc:sldMkLst>
      </pc:sldChg>
      <pc:sldChg chg="del">
        <pc:chgData name="関根 雅泰" userId="e5a7d9fb638fad01" providerId="LiveId" clId="{5C5B67F0-5E4E-4D99-AC28-5B63B6EBDF8A}" dt="2021-07-19T05:21:03.895" v="73" actId="47"/>
        <pc:sldMkLst>
          <pc:docMk/>
          <pc:sldMk cId="1051203379" sldId="989"/>
        </pc:sldMkLst>
      </pc:sldChg>
      <pc:sldChg chg="del">
        <pc:chgData name="関根 雅泰" userId="e5a7d9fb638fad01" providerId="LiveId" clId="{5C5B67F0-5E4E-4D99-AC28-5B63B6EBDF8A}" dt="2021-07-19T05:21:16.220" v="75" actId="47"/>
        <pc:sldMkLst>
          <pc:docMk/>
          <pc:sldMk cId="3133039701" sldId="990"/>
        </pc:sldMkLst>
      </pc:sldChg>
      <pc:sldChg chg="del">
        <pc:chgData name="関根 雅泰" userId="e5a7d9fb638fad01" providerId="LiveId" clId="{5C5B67F0-5E4E-4D99-AC28-5B63B6EBDF8A}" dt="2021-07-19T05:20:53.484" v="72" actId="47"/>
        <pc:sldMkLst>
          <pc:docMk/>
          <pc:sldMk cId="2408073073" sldId="991"/>
        </pc:sldMkLst>
      </pc:sldChg>
      <pc:sldChg chg="del">
        <pc:chgData name="関根 雅泰" userId="e5a7d9fb638fad01" providerId="LiveId" clId="{5C5B67F0-5E4E-4D99-AC28-5B63B6EBDF8A}" dt="2021-07-19T05:21:03.895" v="73" actId="47"/>
        <pc:sldMkLst>
          <pc:docMk/>
          <pc:sldMk cId="2934234357" sldId="1095"/>
        </pc:sldMkLst>
      </pc:sldChg>
      <pc:sldChg chg="del">
        <pc:chgData name="関根 雅泰" userId="e5a7d9fb638fad01" providerId="LiveId" clId="{5C5B67F0-5E4E-4D99-AC28-5B63B6EBDF8A}" dt="2021-07-19T05:21:16.220" v="75" actId="47"/>
        <pc:sldMkLst>
          <pc:docMk/>
          <pc:sldMk cId="2538812069" sldId="1096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1678052055" sldId="1097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1898523207" sldId="1099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2490761183" sldId="1100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1512366710" sldId="1101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1533393778" sldId="1102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940212181" sldId="1103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136251479" sldId="1104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2253125838" sldId="1105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3335472159" sldId="1106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3316549986" sldId="1107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664634575" sldId="1108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3173259022" sldId="1109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1391536683" sldId="1110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3975684580" sldId="1111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3576364974" sldId="1112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1102169394" sldId="1113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390128342" sldId="1114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1609862109" sldId="1115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260543024" sldId="1116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1791013988" sldId="1117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1734747682" sldId="1118"/>
        </pc:sldMkLst>
      </pc:sldChg>
      <pc:sldChg chg="del">
        <pc:chgData name="関根 雅泰" userId="e5a7d9fb638fad01" providerId="LiveId" clId="{5C5B67F0-5E4E-4D99-AC28-5B63B6EBDF8A}" dt="2021-07-19T05:20:34.873" v="71" actId="47"/>
        <pc:sldMkLst>
          <pc:docMk/>
          <pc:sldMk cId="3724476059" sldId="1119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2280523190" sldId="1120"/>
        </pc:sldMkLst>
      </pc:sldChg>
      <pc:sldChg chg="modSp mod">
        <pc:chgData name="関根 雅泰" userId="e5a7d9fb638fad01" providerId="LiveId" clId="{5C5B67F0-5E4E-4D99-AC28-5B63B6EBDF8A}" dt="2021-07-19T06:04:16.614" v="1703" actId="6549"/>
        <pc:sldMkLst>
          <pc:docMk/>
          <pc:sldMk cId="2207473973" sldId="1121"/>
        </pc:sldMkLst>
        <pc:spChg chg="mod">
          <ac:chgData name="関根 雅泰" userId="e5a7d9fb638fad01" providerId="LiveId" clId="{5C5B67F0-5E4E-4D99-AC28-5B63B6EBDF8A}" dt="2021-07-19T05:22:13.688" v="100" actId="20577"/>
          <ac:spMkLst>
            <pc:docMk/>
            <pc:sldMk cId="2207473973" sldId="1121"/>
            <ac:spMk id="2" creationId="{B7B3FB80-7744-4FDA-A50D-E3D45758694E}"/>
          </ac:spMkLst>
        </pc:spChg>
        <pc:spChg chg="mod">
          <ac:chgData name="関根 雅泰" userId="e5a7d9fb638fad01" providerId="LiveId" clId="{5C5B67F0-5E4E-4D99-AC28-5B63B6EBDF8A}" dt="2021-07-19T06:04:16.614" v="1703" actId="6549"/>
          <ac:spMkLst>
            <pc:docMk/>
            <pc:sldMk cId="2207473973" sldId="1121"/>
            <ac:spMk id="3" creationId="{D3574031-1444-4310-85BF-D445E3B182B9}"/>
          </ac:spMkLst>
        </pc:spChg>
        <pc:spChg chg="mod">
          <ac:chgData name="関根 雅泰" userId="e5a7d9fb638fad01" providerId="LiveId" clId="{5C5B67F0-5E4E-4D99-AC28-5B63B6EBDF8A}" dt="2021-07-19T05:31:15.319" v="703" actId="404"/>
          <ac:spMkLst>
            <pc:docMk/>
            <pc:sldMk cId="2207473973" sldId="1121"/>
            <ac:spMk id="4" creationId="{73A2637B-5CCD-4505-A032-0DE263BF6F5B}"/>
          </ac:spMkLst>
        </pc:spChg>
        <pc:spChg chg="mod">
          <ac:chgData name="関根 雅泰" userId="e5a7d9fb638fad01" providerId="LiveId" clId="{5C5B67F0-5E4E-4D99-AC28-5B63B6EBDF8A}" dt="2021-07-19T05:29:29.275" v="574" actId="1076"/>
          <ac:spMkLst>
            <pc:docMk/>
            <pc:sldMk cId="2207473973" sldId="1121"/>
            <ac:spMk id="5" creationId="{2C775851-1461-47B7-8388-2AFAB4098C28}"/>
          </ac:spMkLst>
        </pc:spChg>
      </pc:sldChg>
      <pc:sldChg chg="modSp mod modNotesTx">
        <pc:chgData name="関根 雅泰" userId="e5a7d9fb638fad01" providerId="LiveId" clId="{5C5B67F0-5E4E-4D99-AC28-5B63B6EBDF8A}" dt="2021-07-19T06:04:21.096" v="1704" actId="6549"/>
        <pc:sldMkLst>
          <pc:docMk/>
          <pc:sldMk cId="3480095398" sldId="1122"/>
        </pc:sldMkLst>
        <pc:spChg chg="mod">
          <ac:chgData name="関根 雅泰" userId="e5a7d9fb638fad01" providerId="LiveId" clId="{5C5B67F0-5E4E-4D99-AC28-5B63B6EBDF8A}" dt="2021-07-19T06:04:21.096" v="1704" actId="6549"/>
          <ac:spMkLst>
            <pc:docMk/>
            <pc:sldMk cId="3480095398" sldId="1122"/>
            <ac:spMk id="3" creationId="{00000000-0000-0000-0000-000000000000}"/>
          </ac:spMkLst>
        </pc:spChg>
        <pc:spChg chg="mod">
          <ac:chgData name="関根 雅泰" userId="e5a7d9fb638fad01" providerId="LiveId" clId="{5C5B67F0-5E4E-4D99-AC28-5B63B6EBDF8A}" dt="2021-07-19T05:46:26.772" v="845" actId="20577"/>
          <ac:spMkLst>
            <pc:docMk/>
            <pc:sldMk cId="3480095398" sldId="1122"/>
            <ac:spMk id="4" creationId="{00000000-0000-0000-0000-000000000000}"/>
          </ac:spMkLst>
        </pc:spChg>
      </pc:sldChg>
      <pc:sldChg chg="del">
        <pc:chgData name="関根 雅泰" userId="e5a7d9fb638fad01" providerId="LiveId" clId="{5C5B67F0-5E4E-4D99-AC28-5B63B6EBDF8A}" dt="2021-07-19T05:20:34.873" v="71" actId="47"/>
        <pc:sldMkLst>
          <pc:docMk/>
          <pc:sldMk cId="1951354167" sldId="1123"/>
        </pc:sldMkLst>
      </pc:sldChg>
      <pc:sldChg chg="del">
        <pc:chgData name="関根 雅泰" userId="e5a7d9fb638fad01" providerId="LiveId" clId="{5C5B67F0-5E4E-4D99-AC28-5B63B6EBDF8A}" dt="2021-07-19T05:20:34.873" v="71" actId="47"/>
        <pc:sldMkLst>
          <pc:docMk/>
          <pc:sldMk cId="2150884720" sldId="1124"/>
        </pc:sldMkLst>
      </pc:sldChg>
      <pc:sldChg chg="del">
        <pc:chgData name="関根 雅泰" userId="e5a7d9fb638fad01" providerId="LiveId" clId="{5C5B67F0-5E4E-4D99-AC28-5B63B6EBDF8A}" dt="2021-07-19T05:20:34.873" v="71" actId="47"/>
        <pc:sldMkLst>
          <pc:docMk/>
          <pc:sldMk cId="930296645" sldId="1125"/>
        </pc:sldMkLst>
      </pc:sldChg>
      <pc:sldChg chg="addSp delSp modSp mod delAnim modAnim">
        <pc:chgData name="関根 雅泰" userId="e5a7d9fb638fad01" providerId="LiveId" clId="{5C5B67F0-5E4E-4D99-AC28-5B63B6EBDF8A}" dt="2021-07-19T06:04:29.565" v="1706" actId="6549"/>
        <pc:sldMkLst>
          <pc:docMk/>
          <pc:sldMk cId="3820083783" sldId="1126"/>
        </pc:sldMkLst>
        <pc:spChg chg="mod">
          <ac:chgData name="関根 雅泰" userId="e5a7d9fb638fad01" providerId="LiveId" clId="{5C5B67F0-5E4E-4D99-AC28-5B63B6EBDF8A}" dt="2021-07-19T05:23:19.558" v="153" actId="20577"/>
          <ac:spMkLst>
            <pc:docMk/>
            <pc:sldMk cId="3820083783" sldId="1126"/>
            <ac:spMk id="2" creationId="{B7B3FB80-7744-4FDA-A50D-E3D45758694E}"/>
          </ac:spMkLst>
        </pc:spChg>
        <pc:spChg chg="mod">
          <ac:chgData name="関根 雅泰" userId="e5a7d9fb638fad01" providerId="LiveId" clId="{5C5B67F0-5E4E-4D99-AC28-5B63B6EBDF8A}" dt="2021-07-19T06:04:29.565" v="1706" actId="6549"/>
          <ac:spMkLst>
            <pc:docMk/>
            <pc:sldMk cId="3820083783" sldId="1126"/>
            <ac:spMk id="3" creationId="{D3574031-1444-4310-85BF-D445E3B182B9}"/>
          </ac:spMkLst>
        </pc:spChg>
        <pc:spChg chg="mod">
          <ac:chgData name="関根 雅泰" userId="e5a7d9fb638fad01" providerId="LiveId" clId="{5C5B67F0-5E4E-4D99-AC28-5B63B6EBDF8A}" dt="2021-07-19T05:31:10.818" v="702" actId="404"/>
          <ac:spMkLst>
            <pc:docMk/>
            <pc:sldMk cId="3820083783" sldId="1126"/>
            <ac:spMk id="4" creationId="{73A2637B-5CCD-4505-A032-0DE263BF6F5B}"/>
          </ac:spMkLst>
        </pc:spChg>
        <pc:spChg chg="del mod">
          <ac:chgData name="関根 雅泰" userId="e5a7d9fb638fad01" providerId="LiveId" clId="{5C5B67F0-5E4E-4D99-AC28-5B63B6EBDF8A}" dt="2021-07-19T05:29:35.139" v="575" actId="478"/>
          <ac:spMkLst>
            <pc:docMk/>
            <pc:sldMk cId="3820083783" sldId="1126"/>
            <ac:spMk id="5" creationId="{2C775851-1461-47B7-8388-2AFAB4098C28}"/>
          </ac:spMkLst>
        </pc:spChg>
        <pc:spChg chg="add mod">
          <ac:chgData name="関根 雅泰" userId="e5a7d9fb638fad01" providerId="LiveId" clId="{5C5B67F0-5E4E-4D99-AC28-5B63B6EBDF8A}" dt="2021-07-19T05:29:35.705" v="576"/>
          <ac:spMkLst>
            <pc:docMk/>
            <pc:sldMk cId="3820083783" sldId="1126"/>
            <ac:spMk id="6" creationId="{DAFC5EF1-2FE4-47E7-8D84-11F4D5420847}"/>
          </ac:spMkLst>
        </pc:spChg>
      </pc:sldChg>
      <pc:sldChg chg="del">
        <pc:chgData name="関根 雅泰" userId="e5a7d9fb638fad01" providerId="LiveId" clId="{5C5B67F0-5E4E-4D99-AC28-5B63B6EBDF8A}" dt="2021-07-19T05:20:53.484" v="72" actId="47"/>
        <pc:sldMkLst>
          <pc:docMk/>
          <pc:sldMk cId="1067115657" sldId="1127"/>
        </pc:sldMkLst>
      </pc:sldChg>
      <pc:sldChg chg="del">
        <pc:chgData name="関根 雅泰" userId="e5a7d9fb638fad01" providerId="LiveId" clId="{5C5B67F0-5E4E-4D99-AC28-5B63B6EBDF8A}" dt="2021-07-19T05:20:53.484" v="72" actId="47"/>
        <pc:sldMkLst>
          <pc:docMk/>
          <pc:sldMk cId="4222774530" sldId="1128"/>
        </pc:sldMkLst>
      </pc:sldChg>
      <pc:sldChg chg="del">
        <pc:chgData name="関根 雅泰" userId="e5a7d9fb638fad01" providerId="LiveId" clId="{5C5B67F0-5E4E-4D99-AC28-5B63B6EBDF8A}" dt="2021-07-19T05:20:53.484" v="72" actId="47"/>
        <pc:sldMkLst>
          <pc:docMk/>
          <pc:sldMk cId="741532313" sldId="1129"/>
        </pc:sldMkLst>
      </pc:sldChg>
      <pc:sldChg chg="del">
        <pc:chgData name="関根 雅泰" userId="e5a7d9fb638fad01" providerId="LiveId" clId="{5C5B67F0-5E4E-4D99-AC28-5B63B6EBDF8A}" dt="2021-07-19T05:20:53.484" v="72" actId="47"/>
        <pc:sldMkLst>
          <pc:docMk/>
          <pc:sldMk cId="3295873266" sldId="1130"/>
        </pc:sldMkLst>
      </pc:sldChg>
      <pc:sldChg chg="del">
        <pc:chgData name="関根 雅泰" userId="e5a7d9fb638fad01" providerId="LiveId" clId="{5C5B67F0-5E4E-4D99-AC28-5B63B6EBDF8A}" dt="2021-07-19T05:20:53.484" v="72" actId="47"/>
        <pc:sldMkLst>
          <pc:docMk/>
          <pc:sldMk cId="1074705495" sldId="1131"/>
        </pc:sldMkLst>
      </pc:sldChg>
      <pc:sldChg chg="del">
        <pc:chgData name="関根 雅泰" userId="e5a7d9fb638fad01" providerId="LiveId" clId="{5C5B67F0-5E4E-4D99-AC28-5B63B6EBDF8A}" dt="2021-07-19T05:20:53.484" v="72" actId="47"/>
        <pc:sldMkLst>
          <pc:docMk/>
          <pc:sldMk cId="2317429253" sldId="1132"/>
        </pc:sldMkLst>
      </pc:sldChg>
      <pc:sldChg chg="del">
        <pc:chgData name="関根 雅泰" userId="e5a7d9fb638fad01" providerId="LiveId" clId="{5C5B67F0-5E4E-4D99-AC28-5B63B6EBDF8A}" dt="2021-07-19T05:20:53.484" v="72" actId="47"/>
        <pc:sldMkLst>
          <pc:docMk/>
          <pc:sldMk cId="1635813002" sldId="1133"/>
        </pc:sldMkLst>
      </pc:sldChg>
      <pc:sldChg chg="addSp delSp modSp mod modAnim">
        <pc:chgData name="関根 雅泰" userId="e5a7d9fb638fad01" providerId="LiveId" clId="{5C5B67F0-5E4E-4D99-AC28-5B63B6EBDF8A}" dt="2021-07-19T06:04:38.423" v="1708" actId="6549"/>
        <pc:sldMkLst>
          <pc:docMk/>
          <pc:sldMk cId="1687303216" sldId="1136"/>
        </pc:sldMkLst>
        <pc:spChg chg="mod">
          <ac:chgData name="関根 雅泰" userId="e5a7d9fb638fad01" providerId="LiveId" clId="{5C5B67F0-5E4E-4D99-AC28-5B63B6EBDF8A}" dt="2021-07-19T05:23:49.115" v="181" actId="20577"/>
          <ac:spMkLst>
            <pc:docMk/>
            <pc:sldMk cId="1687303216" sldId="1136"/>
            <ac:spMk id="2" creationId="{B7B3FB80-7744-4FDA-A50D-E3D45758694E}"/>
          </ac:spMkLst>
        </pc:spChg>
        <pc:spChg chg="mod">
          <ac:chgData name="関根 雅泰" userId="e5a7d9fb638fad01" providerId="LiveId" clId="{5C5B67F0-5E4E-4D99-AC28-5B63B6EBDF8A}" dt="2021-07-19T06:04:38.423" v="1708" actId="6549"/>
          <ac:spMkLst>
            <pc:docMk/>
            <pc:sldMk cId="1687303216" sldId="1136"/>
            <ac:spMk id="3" creationId="{D3574031-1444-4310-85BF-D445E3B182B9}"/>
          </ac:spMkLst>
        </pc:spChg>
        <pc:spChg chg="mod">
          <ac:chgData name="関根 雅泰" userId="e5a7d9fb638fad01" providerId="LiveId" clId="{5C5B67F0-5E4E-4D99-AC28-5B63B6EBDF8A}" dt="2021-07-19T05:31:05.690" v="701" actId="404"/>
          <ac:spMkLst>
            <pc:docMk/>
            <pc:sldMk cId="1687303216" sldId="1136"/>
            <ac:spMk id="4" creationId="{73A2637B-5CCD-4505-A032-0DE263BF6F5B}"/>
          </ac:spMkLst>
        </pc:spChg>
        <pc:spChg chg="del">
          <ac:chgData name="関根 雅泰" userId="e5a7d9fb638fad01" providerId="LiveId" clId="{5C5B67F0-5E4E-4D99-AC28-5B63B6EBDF8A}" dt="2021-07-19T05:30:16.220" v="602" actId="478"/>
          <ac:spMkLst>
            <pc:docMk/>
            <pc:sldMk cId="1687303216" sldId="1136"/>
            <ac:spMk id="5" creationId="{2C775851-1461-47B7-8388-2AFAB4098C28}"/>
          </ac:spMkLst>
        </pc:spChg>
        <pc:spChg chg="add mod">
          <ac:chgData name="関根 雅泰" userId="e5a7d9fb638fad01" providerId="LiveId" clId="{5C5B67F0-5E4E-4D99-AC28-5B63B6EBDF8A}" dt="2021-07-19T05:30:16.676" v="603"/>
          <ac:spMkLst>
            <pc:docMk/>
            <pc:sldMk cId="1687303216" sldId="1136"/>
            <ac:spMk id="6" creationId="{B6AEA714-C259-4F91-B7DB-D315BCC8957B}"/>
          </ac:spMkLst>
        </pc:spChg>
      </pc:sldChg>
      <pc:sldChg chg="del">
        <pc:chgData name="関根 雅泰" userId="e5a7d9fb638fad01" providerId="LiveId" clId="{5C5B67F0-5E4E-4D99-AC28-5B63B6EBDF8A}" dt="2021-07-19T05:21:03.895" v="73" actId="47"/>
        <pc:sldMkLst>
          <pc:docMk/>
          <pc:sldMk cId="1321349829" sldId="1138"/>
        </pc:sldMkLst>
      </pc:sldChg>
      <pc:sldChg chg="del">
        <pc:chgData name="関根 雅泰" userId="e5a7d9fb638fad01" providerId="LiveId" clId="{5C5B67F0-5E4E-4D99-AC28-5B63B6EBDF8A}" dt="2021-07-19T05:21:10.827" v="74" actId="47"/>
        <pc:sldMkLst>
          <pc:docMk/>
          <pc:sldMk cId="3641862406" sldId="1139"/>
        </pc:sldMkLst>
      </pc:sldChg>
      <pc:sldChg chg="del">
        <pc:chgData name="関根 雅泰" userId="e5a7d9fb638fad01" providerId="LiveId" clId="{5C5B67F0-5E4E-4D99-AC28-5B63B6EBDF8A}" dt="2021-07-19T05:21:10.827" v="74" actId="47"/>
        <pc:sldMkLst>
          <pc:docMk/>
          <pc:sldMk cId="226898544" sldId="1140"/>
        </pc:sldMkLst>
      </pc:sldChg>
      <pc:sldChg chg="addSp delSp modSp mod delAnim modAnim">
        <pc:chgData name="関根 雅泰" userId="e5a7d9fb638fad01" providerId="LiveId" clId="{5C5B67F0-5E4E-4D99-AC28-5B63B6EBDF8A}" dt="2021-07-19T06:04:47.190" v="1710" actId="6549"/>
        <pc:sldMkLst>
          <pc:docMk/>
          <pc:sldMk cId="2186165551" sldId="1141"/>
        </pc:sldMkLst>
        <pc:spChg chg="mod">
          <ac:chgData name="関根 雅泰" userId="e5a7d9fb638fad01" providerId="LiveId" clId="{5C5B67F0-5E4E-4D99-AC28-5B63B6EBDF8A}" dt="2021-07-19T05:26:34.601" v="349" actId="20577"/>
          <ac:spMkLst>
            <pc:docMk/>
            <pc:sldMk cId="2186165551" sldId="1141"/>
            <ac:spMk id="2" creationId="{B7B3FB80-7744-4FDA-A50D-E3D45758694E}"/>
          </ac:spMkLst>
        </pc:spChg>
        <pc:spChg chg="mod">
          <ac:chgData name="関根 雅泰" userId="e5a7d9fb638fad01" providerId="LiveId" clId="{5C5B67F0-5E4E-4D99-AC28-5B63B6EBDF8A}" dt="2021-07-19T06:04:47.190" v="1710" actId="6549"/>
          <ac:spMkLst>
            <pc:docMk/>
            <pc:sldMk cId="2186165551" sldId="1141"/>
            <ac:spMk id="3" creationId="{D3574031-1444-4310-85BF-D445E3B182B9}"/>
          </ac:spMkLst>
        </pc:spChg>
        <pc:spChg chg="mod">
          <ac:chgData name="関根 雅泰" userId="e5a7d9fb638fad01" providerId="LiveId" clId="{5C5B67F0-5E4E-4D99-AC28-5B63B6EBDF8A}" dt="2021-07-19T05:31:01.662" v="700" actId="404"/>
          <ac:spMkLst>
            <pc:docMk/>
            <pc:sldMk cId="2186165551" sldId="1141"/>
            <ac:spMk id="4" creationId="{73A2637B-5CCD-4505-A032-0DE263BF6F5B}"/>
          </ac:spMkLst>
        </pc:spChg>
        <pc:spChg chg="del">
          <ac:chgData name="関根 雅泰" userId="e5a7d9fb638fad01" providerId="LiveId" clId="{5C5B67F0-5E4E-4D99-AC28-5B63B6EBDF8A}" dt="2021-07-19T05:30:22.147" v="604" actId="478"/>
          <ac:spMkLst>
            <pc:docMk/>
            <pc:sldMk cId="2186165551" sldId="1141"/>
            <ac:spMk id="5" creationId="{2C775851-1461-47B7-8388-2AFAB4098C28}"/>
          </ac:spMkLst>
        </pc:spChg>
        <pc:spChg chg="add mod">
          <ac:chgData name="関根 雅泰" userId="e5a7d9fb638fad01" providerId="LiveId" clId="{5C5B67F0-5E4E-4D99-AC28-5B63B6EBDF8A}" dt="2021-07-19T05:30:22.602" v="605"/>
          <ac:spMkLst>
            <pc:docMk/>
            <pc:sldMk cId="2186165551" sldId="1141"/>
            <ac:spMk id="6" creationId="{2D76833C-C5D5-4FFA-8F05-F72140529DB8}"/>
          </ac:spMkLst>
        </pc:spChg>
      </pc:sldChg>
      <pc:sldChg chg="add">
        <pc:chgData name="関根 雅泰" userId="e5a7d9fb638fad01" providerId="LiveId" clId="{5C5B67F0-5E4E-4D99-AC28-5B63B6EBDF8A}" dt="2021-07-19T05:26:49.011" v="350"/>
        <pc:sldMkLst>
          <pc:docMk/>
          <pc:sldMk cId="772576305" sldId="1142"/>
        </pc:sldMkLst>
      </pc:sldChg>
      <pc:sldChg chg="del">
        <pc:chgData name="関根 雅泰" userId="e5a7d9fb638fad01" providerId="LiveId" clId="{5C5B67F0-5E4E-4D99-AC28-5B63B6EBDF8A}" dt="2021-07-19T05:21:16.220" v="75" actId="47"/>
        <pc:sldMkLst>
          <pc:docMk/>
          <pc:sldMk cId="800086516" sldId="1142"/>
        </pc:sldMkLst>
      </pc:sldChg>
      <pc:sldChg chg="del">
        <pc:chgData name="関根 雅泰" userId="e5a7d9fb638fad01" providerId="LiveId" clId="{5C5B67F0-5E4E-4D99-AC28-5B63B6EBDF8A}" dt="2021-07-19T05:21:16.220" v="75" actId="47"/>
        <pc:sldMkLst>
          <pc:docMk/>
          <pc:sldMk cId="1000640527" sldId="1143"/>
        </pc:sldMkLst>
      </pc:sldChg>
      <pc:sldChg chg="addSp delSp modSp new mod">
        <pc:chgData name="関根 雅泰" userId="e5a7d9fb638fad01" providerId="LiveId" clId="{5C5B67F0-5E4E-4D99-AC28-5B63B6EBDF8A}" dt="2021-07-19T05:59:47.059" v="1681" actId="122"/>
        <pc:sldMkLst>
          <pc:docMk/>
          <pc:sldMk cId="3651848051" sldId="1143"/>
        </pc:sldMkLst>
        <pc:spChg chg="mod">
          <ac:chgData name="関根 雅泰" userId="e5a7d9fb638fad01" providerId="LiveId" clId="{5C5B67F0-5E4E-4D99-AC28-5B63B6EBDF8A}" dt="2021-07-19T05:48:00.713" v="875" actId="20577"/>
          <ac:spMkLst>
            <pc:docMk/>
            <pc:sldMk cId="3651848051" sldId="1143"/>
            <ac:spMk id="2" creationId="{07EF1767-43EC-47C6-B2EE-4211FFAB8E75}"/>
          </ac:spMkLst>
        </pc:spChg>
        <pc:spChg chg="del">
          <ac:chgData name="関根 雅泰" userId="e5a7d9fb638fad01" providerId="LiveId" clId="{5C5B67F0-5E4E-4D99-AC28-5B63B6EBDF8A}" dt="2021-07-19T05:48:03.881" v="876" actId="478"/>
          <ac:spMkLst>
            <pc:docMk/>
            <pc:sldMk cId="3651848051" sldId="1143"/>
            <ac:spMk id="4" creationId="{436762A3-8A4D-4CF7-8F2B-30A2995889C8}"/>
          </ac:spMkLst>
        </pc:spChg>
        <pc:spChg chg="add mod">
          <ac:chgData name="関根 雅泰" userId="e5a7d9fb638fad01" providerId="LiveId" clId="{5C5B67F0-5E4E-4D99-AC28-5B63B6EBDF8A}" dt="2021-07-19T05:58:53.389" v="1655" actId="1076"/>
          <ac:spMkLst>
            <pc:docMk/>
            <pc:sldMk cId="3651848051" sldId="1143"/>
            <ac:spMk id="6" creationId="{89CCFB45-AD00-4D79-AD82-1D0A1C13E328}"/>
          </ac:spMkLst>
        </pc:spChg>
        <pc:graphicFrameChg chg="add mod modGraphic">
          <ac:chgData name="関根 雅泰" userId="e5a7d9fb638fad01" providerId="LiveId" clId="{5C5B67F0-5E4E-4D99-AC28-5B63B6EBDF8A}" dt="2021-07-19T05:59:47.059" v="1681" actId="122"/>
          <ac:graphicFrameMkLst>
            <pc:docMk/>
            <pc:sldMk cId="3651848051" sldId="1143"/>
            <ac:graphicFrameMk id="5" creationId="{F1294755-E5D0-4BF1-A4D3-E5500C99469E}"/>
          </ac:graphicFrameMkLst>
        </pc:graphicFrameChg>
      </pc:sldChg>
      <pc:sldChg chg="del">
        <pc:chgData name="関根 雅泰" userId="e5a7d9fb638fad01" providerId="LiveId" clId="{5C5B67F0-5E4E-4D99-AC28-5B63B6EBDF8A}" dt="2021-07-19T05:21:19.309" v="76" actId="47"/>
        <pc:sldMkLst>
          <pc:docMk/>
          <pc:sldMk cId="2235234423" sldId="1145"/>
        </pc:sldMkLst>
      </pc:sldChg>
      <pc:sldChg chg="del">
        <pc:chgData name="関根 雅泰" userId="e5a7d9fb638fad01" providerId="LiveId" clId="{5C5B67F0-5E4E-4D99-AC28-5B63B6EBDF8A}" dt="2021-07-19T05:21:19.309" v="76" actId="47"/>
        <pc:sldMkLst>
          <pc:docMk/>
          <pc:sldMk cId="2227292674" sldId="1147"/>
        </pc:sldMkLst>
      </pc:sldChg>
      <pc:sldChg chg="del">
        <pc:chgData name="関根 雅泰" userId="e5a7d9fb638fad01" providerId="LiveId" clId="{5C5B67F0-5E4E-4D99-AC28-5B63B6EBDF8A}" dt="2021-07-19T05:21:16.220" v="75" actId="47"/>
        <pc:sldMkLst>
          <pc:docMk/>
          <pc:sldMk cId="1120738044" sldId="1148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3438809348" sldId="1149"/>
        </pc:sldMkLst>
      </pc:sldChg>
      <pc:sldChg chg="del">
        <pc:chgData name="関根 雅泰" userId="e5a7d9fb638fad01" providerId="LiveId" clId="{5C5B67F0-5E4E-4D99-AC28-5B63B6EBDF8A}" dt="2021-07-19T05:21:19.309" v="76" actId="47"/>
        <pc:sldMkLst>
          <pc:docMk/>
          <pc:sldMk cId="2572959610" sldId="1151"/>
        </pc:sldMkLst>
      </pc:sldChg>
      <pc:sldChg chg="del">
        <pc:chgData name="関根 雅泰" userId="e5a7d9fb638fad01" providerId="LiveId" clId="{5C5B67F0-5E4E-4D99-AC28-5B63B6EBDF8A}" dt="2021-07-19T05:20:23.427" v="70" actId="47"/>
        <pc:sldMkLst>
          <pc:docMk/>
          <pc:sldMk cId="4194052562" sldId="1157"/>
        </pc:sldMkLst>
      </pc:sldChg>
      <pc:sldChg chg="del">
        <pc:chgData name="関根 雅泰" userId="e5a7d9fb638fad01" providerId="LiveId" clId="{5C5B67F0-5E4E-4D99-AC28-5B63B6EBDF8A}" dt="2021-07-19T05:20:53.484" v="72" actId="47"/>
        <pc:sldMkLst>
          <pc:docMk/>
          <pc:sldMk cId="691258353" sldId="1161"/>
        </pc:sldMkLst>
      </pc:sldChg>
      <pc:sldChg chg="del">
        <pc:chgData name="関根 雅泰" userId="e5a7d9fb638fad01" providerId="LiveId" clId="{5C5B67F0-5E4E-4D99-AC28-5B63B6EBDF8A}" dt="2021-07-19T05:20:34.873" v="71" actId="47"/>
        <pc:sldMkLst>
          <pc:docMk/>
          <pc:sldMk cId="1114973215" sldId="1162"/>
        </pc:sldMkLst>
      </pc:sldChg>
      <pc:sldChg chg="del">
        <pc:chgData name="関根 雅泰" userId="e5a7d9fb638fad01" providerId="LiveId" clId="{5C5B67F0-5E4E-4D99-AC28-5B63B6EBDF8A}" dt="2021-07-19T05:20:34.873" v="71" actId="47"/>
        <pc:sldMkLst>
          <pc:docMk/>
          <pc:sldMk cId="4219766278" sldId="1163"/>
        </pc:sldMkLst>
      </pc:sldChg>
      <pc:sldChg chg="del">
        <pc:chgData name="関根 雅泰" userId="e5a7d9fb638fad01" providerId="LiveId" clId="{5C5B67F0-5E4E-4D99-AC28-5B63B6EBDF8A}" dt="2021-07-19T05:20:34.873" v="71" actId="47"/>
        <pc:sldMkLst>
          <pc:docMk/>
          <pc:sldMk cId="667725855" sldId="1164"/>
        </pc:sldMkLst>
      </pc:sldChg>
      <pc:sldChg chg="del">
        <pc:chgData name="関根 雅泰" userId="e5a7d9fb638fad01" providerId="LiveId" clId="{5C5B67F0-5E4E-4D99-AC28-5B63B6EBDF8A}" dt="2021-07-19T05:20:53.484" v="72" actId="47"/>
        <pc:sldMkLst>
          <pc:docMk/>
          <pc:sldMk cId="4231244211" sldId="1165"/>
        </pc:sldMkLst>
      </pc:sldChg>
      <pc:sldChg chg="del">
        <pc:chgData name="関根 雅泰" userId="e5a7d9fb638fad01" providerId="LiveId" clId="{5C5B67F0-5E4E-4D99-AC28-5B63B6EBDF8A}" dt="2021-07-19T05:20:53.484" v="72" actId="47"/>
        <pc:sldMkLst>
          <pc:docMk/>
          <pc:sldMk cId="1885753295" sldId="1167"/>
        </pc:sldMkLst>
      </pc:sldChg>
      <pc:sldChg chg="del">
        <pc:chgData name="関根 雅泰" userId="e5a7d9fb638fad01" providerId="LiveId" clId="{5C5B67F0-5E4E-4D99-AC28-5B63B6EBDF8A}" dt="2021-07-19T05:21:03.895" v="73" actId="47"/>
        <pc:sldMkLst>
          <pc:docMk/>
          <pc:sldMk cId="4126866308" sldId="1168"/>
        </pc:sldMkLst>
      </pc:sldChg>
      <pc:sldChg chg="del">
        <pc:chgData name="関根 雅泰" userId="e5a7d9fb638fad01" providerId="LiveId" clId="{5C5B67F0-5E4E-4D99-AC28-5B63B6EBDF8A}" dt="2021-07-19T05:21:03.895" v="73" actId="47"/>
        <pc:sldMkLst>
          <pc:docMk/>
          <pc:sldMk cId="1713185899" sldId="1169"/>
        </pc:sldMkLst>
      </pc:sldChg>
      <pc:sldMasterChg chg="modSp mod delSldLayout">
        <pc:chgData name="関根 雅泰" userId="e5a7d9fb638fad01" providerId="LiveId" clId="{5C5B67F0-5E4E-4D99-AC28-5B63B6EBDF8A}" dt="2021-07-19T06:02:39.375" v="1701" actId="20577"/>
        <pc:sldMasterMkLst>
          <pc:docMk/>
          <pc:sldMasterMk cId="0" sldId="2147483660"/>
        </pc:sldMasterMkLst>
        <pc:spChg chg="mod">
          <ac:chgData name="関根 雅泰" userId="e5a7d9fb638fad01" providerId="LiveId" clId="{5C5B67F0-5E4E-4D99-AC28-5B63B6EBDF8A}" dt="2021-07-19T06:02:39.375" v="1701" actId="20577"/>
          <ac:spMkLst>
            <pc:docMk/>
            <pc:sldMasterMk cId="0" sldId="2147483660"/>
            <ac:spMk id="9" creationId="{00000000-0000-0000-0000-000000000000}"/>
          </ac:spMkLst>
        </pc:spChg>
        <pc:sldLayoutChg chg="del">
          <pc:chgData name="関根 雅泰" userId="e5a7d9fb638fad01" providerId="LiveId" clId="{5C5B67F0-5E4E-4D99-AC28-5B63B6EBDF8A}" dt="2021-07-19T05:20:23.427" v="70" actId="47"/>
          <pc:sldLayoutMkLst>
            <pc:docMk/>
            <pc:sldMasterMk cId="0" sldId="2147483660"/>
            <pc:sldLayoutMk cId="362012827" sldId="214748367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5000" cy="355203"/>
          </a:xfrm>
          <a:prstGeom prst="rect">
            <a:avLst/>
          </a:prstGeom>
        </p:spPr>
        <p:txBody>
          <a:bodyPr vert="horz" lIns="99057" tIns="49529" rIns="99057" bIns="49529" rtlCol="0"/>
          <a:lstStyle>
            <a:lvl1pPr algn="l">
              <a:defRPr sz="1300"/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797840" y="1"/>
            <a:ext cx="4435000" cy="355203"/>
          </a:xfrm>
          <a:prstGeom prst="rect">
            <a:avLst/>
          </a:prstGeom>
        </p:spPr>
        <p:txBody>
          <a:bodyPr vert="horz" lIns="99057" tIns="49529" rIns="99057" bIns="49529" rtlCol="0"/>
          <a:lstStyle>
            <a:lvl1pPr algn="r">
              <a:defRPr sz="1300"/>
            </a:lvl1pPr>
          </a:lstStyle>
          <a:p>
            <a:r>
              <a:rPr lang="en-US" altLang="ja-JP"/>
              <a:t>2021/4/14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747217"/>
            <a:ext cx="4435000" cy="355203"/>
          </a:xfrm>
          <a:prstGeom prst="rect">
            <a:avLst/>
          </a:prstGeom>
        </p:spPr>
        <p:txBody>
          <a:bodyPr vert="horz" lIns="99057" tIns="49529" rIns="99057" bIns="49529" rtlCol="0" anchor="b"/>
          <a:lstStyle>
            <a:lvl1pPr algn="l">
              <a:defRPr sz="1300"/>
            </a:lvl1pPr>
          </a:lstStyle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797840" y="6747217"/>
            <a:ext cx="4435000" cy="355203"/>
          </a:xfrm>
          <a:prstGeom prst="rect">
            <a:avLst/>
          </a:prstGeom>
        </p:spPr>
        <p:txBody>
          <a:bodyPr vert="horz" lIns="99057" tIns="49529" rIns="99057" bIns="49529" rtlCol="0" anchor="b"/>
          <a:lstStyle>
            <a:lvl1pPr algn="r">
              <a:defRPr sz="1300"/>
            </a:lvl1pPr>
          </a:lstStyle>
          <a:p>
            <a:fld id="{231D43D4-FF75-7444-8A19-9BEA79D9747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75581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5000" cy="355203"/>
          </a:xfrm>
          <a:prstGeom prst="rect">
            <a:avLst/>
          </a:prstGeom>
        </p:spPr>
        <p:txBody>
          <a:bodyPr vert="horz" lIns="99057" tIns="49529" rIns="99057" bIns="49529" rtlCol="0"/>
          <a:lstStyle>
            <a:lvl1pPr algn="l">
              <a:defRPr sz="1300"/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797840" y="1"/>
            <a:ext cx="4435000" cy="355203"/>
          </a:xfrm>
          <a:prstGeom prst="rect">
            <a:avLst/>
          </a:prstGeom>
        </p:spPr>
        <p:txBody>
          <a:bodyPr vert="horz" lIns="99057" tIns="49529" rIns="99057" bIns="49529" rtlCol="0"/>
          <a:lstStyle>
            <a:lvl1pPr algn="r">
              <a:defRPr sz="1300"/>
            </a:lvl1pPr>
          </a:lstStyle>
          <a:p>
            <a:r>
              <a:rPr lang="en-US" altLang="ja-JP"/>
              <a:t>2021/4/14</a:t>
            </a:r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1813"/>
            <a:ext cx="3767137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9" rIns="99057" bIns="49529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23462" y="3374432"/>
            <a:ext cx="8187690" cy="3196828"/>
          </a:xfrm>
          <a:prstGeom prst="rect">
            <a:avLst/>
          </a:prstGeom>
        </p:spPr>
        <p:txBody>
          <a:bodyPr vert="horz" lIns="99057" tIns="49529" rIns="99057" bIns="49529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747217"/>
            <a:ext cx="4435000" cy="355203"/>
          </a:xfrm>
          <a:prstGeom prst="rect">
            <a:avLst/>
          </a:prstGeom>
        </p:spPr>
        <p:txBody>
          <a:bodyPr vert="horz" lIns="99057" tIns="49529" rIns="99057" bIns="49529" rtlCol="0" anchor="b"/>
          <a:lstStyle>
            <a:lvl1pPr algn="l">
              <a:defRPr sz="1300"/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797840" y="6747217"/>
            <a:ext cx="4435000" cy="355203"/>
          </a:xfrm>
          <a:prstGeom prst="rect">
            <a:avLst/>
          </a:prstGeom>
        </p:spPr>
        <p:txBody>
          <a:bodyPr vert="horz" lIns="99057" tIns="49529" rIns="99057" bIns="49529" rtlCol="0" anchor="b"/>
          <a:lstStyle>
            <a:lvl1pPr algn="r">
              <a:defRPr sz="1300"/>
            </a:lvl1pPr>
          </a:lstStyle>
          <a:p>
            <a:fld id="{4E53A2D9-5D7D-8347-ADB4-DE6EFBFBC46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6239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ja-JP"/>
              <a:t>2021/4/14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3A2D9-5D7D-8347-ADB4-DE6EFBFBC465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74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ja-JP"/>
              <a:t>2021/4/14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3A2D9-5D7D-8347-ADB4-DE6EFBFBC46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54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9" y="0"/>
            <a:ext cx="10681359" cy="7553325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 userDrawn="1">
            <p:ph type="ctrTitle" hasCustomPrompt="1"/>
          </p:nvPr>
        </p:nvSpPr>
        <p:spPr>
          <a:xfrm>
            <a:off x="801648" y="2873580"/>
            <a:ext cx="9085342" cy="9825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ja-JP" altLang="en-US" sz="3800" b="1" spc="300" dirty="0"/>
              <a:t>研修タイトル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5"/>
          <p:cNvSpPr>
            <a:spLocks noGrp="1"/>
          </p:cNvSpPr>
          <p:nvPr>
            <p:ph type="title"/>
          </p:nvPr>
        </p:nvSpPr>
        <p:spPr>
          <a:xfrm>
            <a:off x="759945" y="707879"/>
            <a:ext cx="6006664" cy="468450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sp>
        <p:nvSpPr>
          <p:cNvPr id="8" name="サブタイトル 2"/>
          <p:cNvSpPr>
            <a:spLocks noGrp="1"/>
          </p:cNvSpPr>
          <p:nvPr>
            <p:ph type="subTitle" idx="1"/>
          </p:nvPr>
        </p:nvSpPr>
        <p:spPr>
          <a:xfrm>
            <a:off x="6766609" y="895260"/>
            <a:ext cx="3164690" cy="2706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  <a:endParaRPr lang="ja-JP" altLang="en-US" dirty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0"/>
          </p:nvPr>
        </p:nvSpPr>
        <p:spPr>
          <a:xfrm>
            <a:off x="878358" y="1613548"/>
            <a:ext cx="8931923" cy="514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759945" y="707879"/>
            <a:ext cx="6006664" cy="468450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78358" y="1613548"/>
            <a:ext cx="8931923" cy="514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2"/>
          <p:cNvSpPr>
            <a:spLocks noGrp="1"/>
          </p:cNvSpPr>
          <p:nvPr>
            <p:ph idx="1"/>
          </p:nvPr>
        </p:nvSpPr>
        <p:spPr>
          <a:xfrm>
            <a:off x="878358" y="1613548"/>
            <a:ext cx="8931923" cy="514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3195" y="448169"/>
            <a:ext cx="8417302" cy="633739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99793" y="1558087"/>
            <a:ext cx="4498135" cy="5400786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76072" y="1558087"/>
            <a:ext cx="4498135" cy="5400786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1842" y="7296750"/>
            <a:ext cx="3805971" cy="295862"/>
          </a:xfrm>
          <a:prstGeom prst="rect">
            <a:avLst/>
          </a:prstGeom>
          <a:ln/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©Learn-well 2005-2014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1842" y="7296750"/>
            <a:ext cx="3805971" cy="295862"/>
          </a:xfrm>
          <a:prstGeom prst="rect">
            <a:avLst/>
          </a:prstGeom>
          <a:ln/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©Learn-well 2005-2014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b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0691165" cy="756025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300267" y="702976"/>
            <a:ext cx="261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900" spc="300" dirty="0">
                <a:solidFill>
                  <a:schemeClr val="bg1"/>
                </a:solidFill>
              </a:rPr>
              <a:t>新人導入研修</a:t>
            </a:r>
          </a:p>
          <a:p>
            <a:pPr algn="r"/>
            <a:endParaRPr lang="ja-JP" altLang="en-US" sz="900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EACF6-2FEE-1E48-BA6A-55AF0CB768A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3" r:id="rId3"/>
    <p:sldLayoutId id="2147483666" r:id="rId4"/>
    <p:sldLayoutId id="2147483668" r:id="rId5"/>
    <p:sldLayoutId id="2147483669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672F7E-88E0-40D8-B32F-35674C9FE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648" y="2624198"/>
            <a:ext cx="9085342" cy="982579"/>
          </a:xfrm>
        </p:spPr>
        <p:txBody>
          <a:bodyPr>
            <a:normAutofit fontScale="90000"/>
          </a:bodyPr>
          <a:lstStyle/>
          <a:p>
            <a:r>
              <a:rPr lang="ja-JP" altLang="en-US" sz="3100" dirty="0"/>
              <a:t>新人導入研修</a:t>
            </a:r>
            <a:br>
              <a:rPr lang="en-US" altLang="ja-JP" dirty="0"/>
            </a:br>
            <a:r>
              <a:rPr lang="ja-JP" altLang="en-US" dirty="0"/>
              <a:t>「仕事の教わり方」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83EC3F-BD85-4EE1-B6BC-194AD5632E34}"/>
              </a:ext>
            </a:extLst>
          </p:cNvPr>
          <p:cNvSpPr txBox="1"/>
          <p:nvPr/>
        </p:nvSpPr>
        <p:spPr>
          <a:xfrm>
            <a:off x="4831999" y="5060373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200" dirty="0"/>
              <a:t>講師用ガイド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422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タイトル 1">
            <a:extLst>
              <a:ext uri="{FF2B5EF4-FFF2-40B4-BE49-F238E27FC236}">
                <a16:creationId xmlns:a16="http://schemas.microsoft.com/office/drawing/2014/main" id="{7CF3DECB-818B-4100-8E49-8DA91E0A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44" y="707879"/>
            <a:ext cx="6825419" cy="468450"/>
          </a:xfrm>
        </p:spPr>
        <p:txBody>
          <a:bodyPr/>
          <a:lstStyle/>
          <a:p>
            <a:r>
              <a:rPr lang="ja-JP" altLang="en-US" dirty="0"/>
              <a:t>動画視聴（４）教わり上手な後輩に　 （</a:t>
            </a:r>
            <a:r>
              <a:rPr lang="en-US" altLang="ja-JP" dirty="0"/>
              <a:t>2</a:t>
            </a:r>
            <a:r>
              <a:rPr lang="ja-JP" altLang="en-US" dirty="0"/>
              <a:t>分</a:t>
            </a:r>
            <a:r>
              <a:rPr lang="en-US" altLang="ja-JP" dirty="0"/>
              <a:t>54</a:t>
            </a:r>
            <a:r>
              <a:rPr lang="ja-JP" altLang="en-US" dirty="0"/>
              <a:t>秒）</a:t>
            </a:r>
          </a:p>
        </p:txBody>
      </p:sp>
      <p:sp>
        <p:nvSpPr>
          <p:cNvPr id="2" name="字幕 1">
            <a:extLst>
              <a:ext uri="{FF2B5EF4-FFF2-40B4-BE49-F238E27FC236}">
                <a16:creationId xmlns:a16="http://schemas.microsoft.com/office/drawing/2014/main" id="{422D5A05-A2EC-48C6-8AD8-6D903C2875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0355" name="コンテンツ プレースホルダー 2">
            <a:extLst>
              <a:ext uri="{FF2B5EF4-FFF2-40B4-BE49-F238E27FC236}">
                <a16:creationId xmlns:a16="http://schemas.microsoft.com/office/drawing/2014/main" id="{68F06B73-C93A-4F06-A91D-220E89A3F05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ja-JP" altLang="en-US" dirty="0"/>
              <a:t>当事者意識・自ら学ぶ姿勢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教わり上手な後輩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新入社員は、かすがい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B3FB80-7744-4FDA-A50D-E3D45758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動画視聴（４）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3574031-1444-4310-85BF-D445E3B18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A2637B-5CCD-4505-A032-0DE263BF6F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0475" y="1580252"/>
            <a:ext cx="9200824" cy="514225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参加者用メモに、ご記入を。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 algn="ctr">
              <a:buNone/>
            </a:pPr>
            <a:r>
              <a:rPr lang="ja-JP" altLang="en-US" sz="4400" dirty="0"/>
              <a:t>今後、心がけようと思うこと</a:t>
            </a:r>
            <a:r>
              <a:rPr kumimoji="1" lang="ja-JP" altLang="en-US" sz="4400" dirty="0"/>
              <a:t>は何か？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76833C-C5D5-4FFA-8F05-F72140529DB8}"/>
              </a:ext>
            </a:extLst>
          </p:cNvPr>
          <p:cNvSpPr txBox="1"/>
          <p:nvPr/>
        </p:nvSpPr>
        <p:spPr>
          <a:xfrm>
            <a:off x="1851126" y="5177066"/>
            <a:ext cx="7144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00FF"/>
                </a:solidFill>
              </a:rPr>
              <a:t>個人作業で、</a:t>
            </a:r>
            <a:r>
              <a:rPr kumimoji="1" lang="en-US" altLang="ja-JP" sz="2400" dirty="0">
                <a:solidFill>
                  <a:srgbClr val="0000FF"/>
                </a:solidFill>
              </a:rPr>
              <a:t>3</a:t>
            </a:r>
            <a:r>
              <a:rPr kumimoji="1" lang="ja-JP" altLang="en-US" sz="2400" dirty="0">
                <a:solidFill>
                  <a:srgbClr val="0000FF"/>
                </a:solidFill>
              </a:rPr>
              <a:t>分間。</a:t>
            </a:r>
            <a:endParaRPr kumimoji="1" lang="en-US" altLang="ja-JP" sz="2400" dirty="0">
              <a:solidFill>
                <a:srgbClr val="0000FF"/>
              </a:solidFill>
            </a:endParaRPr>
          </a:p>
          <a:p>
            <a:r>
              <a:rPr lang="ja-JP" altLang="en-US" sz="2400" dirty="0">
                <a:solidFill>
                  <a:srgbClr val="0000FF"/>
                </a:solidFill>
              </a:rPr>
              <a:t>書いたメモは、コピペして、クラスチャットに貼りだしを。</a:t>
            </a:r>
            <a:endParaRPr lang="en-US" altLang="ja-JP" sz="2400" dirty="0">
              <a:solidFill>
                <a:srgbClr val="0000FF"/>
              </a:solidFill>
            </a:endParaRPr>
          </a:p>
          <a:p>
            <a:r>
              <a:rPr lang="ja-JP" altLang="en-US" sz="2400" dirty="0">
                <a:solidFill>
                  <a:srgbClr val="0000FF"/>
                </a:solidFill>
              </a:rPr>
              <a:t>そ</a:t>
            </a:r>
            <a:r>
              <a:rPr kumimoji="1" lang="ja-JP" altLang="en-US" sz="2400" dirty="0">
                <a:solidFill>
                  <a:srgbClr val="0000FF"/>
                </a:solidFill>
              </a:rPr>
              <a:t>の後、</a:t>
            </a:r>
            <a:r>
              <a:rPr kumimoji="1" lang="en-US" altLang="ja-JP" sz="2400" dirty="0">
                <a:solidFill>
                  <a:srgbClr val="0000FF"/>
                </a:solidFill>
              </a:rPr>
              <a:t>BOR</a:t>
            </a:r>
            <a:r>
              <a:rPr kumimoji="1" lang="ja-JP" altLang="en-US" sz="2400" dirty="0">
                <a:solidFill>
                  <a:srgbClr val="0000FF"/>
                </a:solidFill>
              </a:rPr>
              <a:t>で、４～５人で意見共有します。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672F7E-88E0-40D8-B32F-35674C9FE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648" y="2624198"/>
            <a:ext cx="9085342" cy="982579"/>
          </a:xfrm>
        </p:spPr>
        <p:txBody>
          <a:bodyPr>
            <a:normAutofit fontScale="90000"/>
          </a:bodyPr>
          <a:lstStyle/>
          <a:p>
            <a:r>
              <a:rPr lang="ja-JP" altLang="en-US" sz="3100" dirty="0"/>
              <a:t>新人導入研修</a:t>
            </a:r>
            <a:br>
              <a:rPr lang="en-US" altLang="ja-JP" dirty="0"/>
            </a:br>
            <a:r>
              <a:rPr lang="ja-JP" altLang="en-US" dirty="0"/>
              <a:t>「仕事の教わり方」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83EC3F-BD85-4EE1-B6BC-194AD5632E34}"/>
              </a:ext>
            </a:extLst>
          </p:cNvPr>
          <p:cNvSpPr txBox="1"/>
          <p:nvPr/>
        </p:nvSpPr>
        <p:spPr>
          <a:xfrm>
            <a:off x="4831999" y="5060373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200" dirty="0"/>
              <a:t>講師用ガイド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7257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EF1767-43EC-47C6-B2EE-4211FFAB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スケジュール（目安）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4CEBD5D-0BA1-4391-ACEE-8C7D9D499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1294755-E5D0-4BF1-A4D3-E5500C994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53905"/>
              </p:ext>
            </p:extLst>
          </p:nvPr>
        </p:nvGraphicFramePr>
        <p:xfrm>
          <a:off x="759945" y="1516207"/>
          <a:ext cx="8997120" cy="4865032"/>
        </p:xfrm>
        <a:graphic>
          <a:graphicData uri="http://schemas.openxmlformats.org/drawingml/2006/table">
            <a:tbl>
              <a:tblPr/>
              <a:tblGrid>
                <a:gridCol w="622046">
                  <a:extLst>
                    <a:ext uri="{9D8B030D-6E8A-4147-A177-3AD203B41FA5}">
                      <a16:colId xmlns:a16="http://schemas.microsoft.com/office/drawing/2014/main" val="459415752"/>
                    </a:ext>
                  </a:extLst>
                </a:gridCol>
                <a:gridCol w="945573">
                  <a:extLst>
                    <a:ext uri="{9D8B030D-6E8A-4147-A177-3AD203B41FA5}">
                      <a16:colId xmlns:a16="http://schemas.microsoft.com/office/drawing/2014/main" val="3244361984"/>
                    </a:ext>
                  </a:extLst>
                </a:gridCol>
                <a:gridCol w="1849581">
                  <a:extLst>
                    <a:ext uri="{9D8B030D-6E8A-4147-A177-3AD203B41FA5}">
                      <a16:colId xmlns:a16="http://schemas.microsoft.com/office/drawing/2014/main" val="670472687"/>
                    </a:ext>
                  </a:extLst>
                </a:gridCol>
                <a:gridCol w="1241826">
                  <a:extLst>
                    <a:ext uri="{9D8B030D-6E8A-4147-A177-3AD203B41FA5}">
                      <a16:colId xmlns:a16="http://schemas.microsoft.com/office/drawing/2014/main" val="3479440755"/>
                    </a:ext>
                  </a:extLst>
                </a:gridCol>
                <a:gridCol w="1715318">
                  <a:extLst>
                    <a:ext uri="{9D8B030D-6E8A-4147-A177-3AD203B41FA5}">
                      <a16:colId xmlns:a16="http://schemas.microsoft.com/office/drawing/2014/main" val="1296799661"/>
                    </a:ext>
                  </a:extLst>
                </a:gridCol>
                <a:gridCol w="1458993">
                  <a:extLst>
                    <a:ext uri="{9D8B030D-6E8A-4147-A177-3AD203B41FA5}">
                      <a16:colId xmlns:a16="http://schemas.microsoft.com/office/drawing/2014/main" val="1940723637"/>
                    </a:ext>
                  </a:extLst>
                </a:gridCol>
                <a:gridCol w="1163783">
                  <a:extLst>
                    <a:ext uri="{9D8B030D-6E8A-4147-A177-3AD203B41FA5}">
                      <a16:colId xmlns:a16="http://schemas.microsoft.com/office/drawing/2014/main" val="2841728516"/>
                    </a:ext>
                  </a:extLst>
                </a:gridCol>
              </a:tblGrid>
              <a:tr h="43774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動画視聴</a:t>
                      </a:r>
                    </a:p>
                    <a:p>
                      <a:pPr algn="ctr"/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個人作業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（参加者用メモへの記入）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クラスチャット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貼りだし*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BOR</a:t>
                      </a:r>
                      <a:r>
                        <a:rPr kumimoji="1" lang="ja-JP" altLang="en-US" sz="1200" dirty="0"/>
                        <a:t>での意見交換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（４～５名の場合）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クラス共有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（１～２名が発表）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トータル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時間（目安）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006858"/>
                  </a:ext>
                </a:extLst>
              </a:tr>
              <a:tr h="903838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（１）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約</a:t>
                      </a:r>
                      <a:r>
                        <a:rPr kumimoji="1" lang="en-US" altLang="ja-JP" sz="2000" dirty="0"/>
                        <a:t>5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3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</a:t>
                      </a:r>
                      <a:r>
                        <a:rPr kumimoji="1" lang="ja-JP" altLang="en-US" sz="2000" dirty="0"/>
                        <a:t>～</a:t>
                      </a:r>
                      <a:r>
                        <a:rPr kumimoji="1" lang="en-US" altLang="ja-JP" sz="2000" dirty="0"/>
                        <a:t>2</a:t>
                      </a:r>
                      <a:r>
                        <a:rPr kumimoji="1" lang="ja-JP" altLang="en-US" sz="2000" dirty="0"/>
                        <a:t>分</a:t>
                      </a:r>
                      <a:endParaRPr kumimoji="1" lang="en-US" altLang="ja-JP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10</a:t>
                      </a:r>
                      <a:r>
                        <a:rPr kumimoji="1" lang="ja-JP" altLang="en-US" sz="2000" dirty="0"/>
                        <a:t>分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（一人</a:t>
                      </a:r>
                      <a:r>
                        <a:rPr kumimoji="1" lang="en-US" altLang="ja-JP" sz="2000" dirty="0"/>
                        <a:t>2</a:t>
                      </a:r>
                      <a:r>
                        <a:rPr kumimoji="1" lang="ja-JP" altLang="en-US" sz="2000" dirty="0"/>
                        <a:t>分程）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約</a:t>
                      </a:r>
                      <a:r>
                        <a:rPr kumimoji="1" lang="en-US" altLang="ja-JP" sz="2000" dirty="0"/>
                        <a:t>3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約</a:t>
                      </a:r>
                      <a:r>
                        <a:rPr kumimoji="1" lang="en-US" altLang="ja-JP" sz="2000" dirty="0"/>
                        <a:t>25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301341"/>
                  </a:ext>
                </a:extLst>
              </a:tr>
              <a:tr h="903838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（２）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約</a:t>
                      </a:r>
                      <a:r>
                        <a:rPr kumimoji="1" lang="en-US" altLang="ja-JP" sz="2000" dirty="0"/>
                        <a:t>3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3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</a:t>
                      </a:r>
                      <a:r>
                        <a:rPr kumimoji="1" lang="ja-JP" altLang="en-US" sz="2000" dirty="0"/>
                        <a:t>～</a:t>
                      </a:r>
                      <a:r>
                        <a:rPr kumimoji="1" lang="en-US" altLang="ja-JP" sz="2000" dirty="0"/>
                        <a:t>2</a:t>
                      </a:r>
                      <a:r>
                        <a:rPr kumimoji="1" lang="ja-JP" altLang="en-US" sz="2000" dirty="0"/>
                        <a:t>分</a:t>
                      </a:r>
                      <a:endParaRPr kumimoji="1" lang="en-US" altLang="ja-JP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10</a:t>
                      </a:r>
                      <a:r>
                        <a:rPr kumimoji="1" lang="ja-JP" altLang="en-US" sz="2000" dirty="0"/>
                        <a:t>分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（一人</a:t>
                      </a:r>
                      <a:r>
                        <a:rPr kumimoji="1" lang="en-US" altLang="ja-JP" sz="2000" dirty="0"/>
                        <a:t>2</a:t>
                      </a:r>
                      <a:r>
                        <a:rPr kumimoji="1" lang="ja-JP" altLang="en-US" sz="2000" dirty="0"/>
                        <a:t>分程）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約</a:t>
                      </a:r>
                      <a:r>
                        <a:rPr kumimoji="1" lang="en-US" altLang="ja-JP" sz="2000" dirty="0"/>
                        <a:t>3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約</a:t>
                      </a:r>
                      <a:r>
                        <a:rPr kumimoji="1" lang="en-US" altLang="ja-JP" sz="2000" dirty="0"/>
                        <a:t>20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797787"/>
                  </a:ext>
                </a:extLst>
              </a:tr>
              <a:tr h="903838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（３）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約</a:t>
                      </a:r>
                      <a:r>
                        <a:rPr kumimoji="1" lang="en-US" altLang="ja-JP" sz="2000" dirty="0"/>
                        <a:t>4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3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</a:t>
                      </a:r>
                      <a:r>
                        <a:rPr kumimoji="1" lang="ja-JP" altLang="en-US" sz="2000" dirty="0"/>
                        <a:t>～</a:t>
                      </a:r>
                      <a:r>
                        <a:rPr kumimoji="1" lang="en-US" altLang="ja-JP" sz="2000" dirty="0"/>
                        <a:t>2</a:t>
                      </a:r>
                      <a:r>
                        <a:rPr kumimoji="1" lang="ja-JP" altLang="en-US" sz="2000" dirty="0"/>
                        <a:t>分</a:t>
                      </a:r>
                      <a:endParaRPr kumimoji="1" lang="en-US" altLang="ja-JP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10</a:t>
                      </a:r>
                      <a:r>
                        <a:rPr kumimoji="1" lang="ja-JP" altLang="en-US" sz="2000" dirty="0"/>
                        <a:t>分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（一人</a:t>
                      </a:r>
                      <a:r>
                        <a:rPr kumimoji="1" lang="en-US" altLang="ja-JP" sz="2000" dirty="0"/>
                        <a:t>2</a:t>
                      </a:r>
                      <a:r>
                        <a:rPr kumimoji="1" lang="ja-JP" altLang="en-US" sz="2000" dirty="0"/>
                        <a:t>分程）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約</a:t>
                      </a:r>
                      <a:r>
                        <a:rPr kumimoji="1" lang="en-US" altLang="ja-JP" sz="2000" dirty="0"/>
                        <a:t>3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約</a:t>
                      </a:r>
                      <a:r>
                        <a:rPr kumimoji="1" lang="en-US" altLang="ja-JP" sz="2000" dirty="0"/>
                        <a:t>22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28908"/>
                  </a:ext>
                </a:extLst>
              </a:tr>
              <a:tr h="903838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（４）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約</a:t>
                      </a:r>
                      <a:r>
                        <a:rPr kumimoji="1" lang="en-US" altLang="ja-JP" sz="2000" dirty="0"/>
                        <a:t>3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3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</a:t>
                      </a:r>
                      <a:r>
                        <a:rPr kumimoji="1" lang="ja-JP" altLang="en-US" sz="2000" dirty="0"/>
                        <a:t>～</a:t>
                      </a:r>
                      <a:r>
                        <a:rPr kumimoji="1" lang="en-US" altLang="ja-JP" sz="2000" dirty="0"/>
                        <a:t>2</a:t>
                      </a:r>
                      <a:r>
                        <a:rPr kumimoji="1" lang="ja-JP" altLang="en-US" sz="2000" dirty="0"/>
                        <a:t>分</a:t>
                      </a:r>
                      <a:endParaRPr kumimoji="1" lang="en-US" altLang="ja-JP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10</a:t>
                      </a:r>
                      <a:r>
                        <a:rPr kumimoji="1" lang="ja-JP" altLang="en-US" sz="2000" dirty="0"/>
                        <a:t>分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（一人</a:t>
                      </a:r>
                      <a:r>
                        <a:rPr kumimoji="1" lang="en-US" altLang="ja-JP" sz="2000" dirty="0"/>
                        <a:t>2</a:t>
                      </a:r>
                      <a:r>
                        <a:rPr kumimoji="1" lang="ja-JP" altLang="en-US" sz="2000" dirty="0"/>
                        <a:t>分程）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約</a:t>
                      </a:r>
                      <a:r>
                        <a:rPr kumimoji="1" lang="en-US" altLang="ja-JP" sz="2000" dirty="0"/>
                        <a:t>3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約</a:t>
                      </a:r>
                      <a:r>
                        <a:rPr kumimoji="1" lang="en-US" altLang="ja-JP" sz="2000" dirty="0"/>
                        <a:t>20</a:t>
                      </a:r>
                      <a:r>
                        <a:rPr kumimoji="1" lang="ja-JP" altLang="en-US" sz="2000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569491"/>
                  </a:ext>
                </a:extLst>
              </a:tr>
              <a:tr h="379379">
                <a:tc rowSpan="2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kumimoji="1" lang="en-US" altLang="ja-JP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rgbClr val="0000FF"/>
                          </a:solidFill>
                        </a:rPr>
                        <a:t>休憩なしで</a:t>
                      </a:r>
                      <a:endParaRPr kumimoji="1" lang="en-US" altLang="ja-JP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rgbClr val="0000FF"/>
                          </a:solidFill>
                        </a:rPr>
                        <a:t>90</a:t>
                      </a:r>
                      <a:r>
                        <a:rPr kumimoji="1" lang="ja-JP" altLang="en-US" sz="2000" dirty="0">
                          <a:solidFill>
                            <a:srgbClr val="0000FF"/>
                          </a:solidFill>
                        </a:rPr>
                        <a:t>分程</a:t>
                      </a:r>
                      <a:endParaRPr kumimoji="1" lang="en-US" altLang="ja-JP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954187"/>
                  </a:ext>
                </a:extLst>
              </a:tr>
              <a:tr h="37937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solidFill>
                            <a:srgbClr val="0000FF"/>
                          </a:solidFill>
                        </a:rPr>
                        <a:t>休憩いれて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rgbClr val="0000FF"/>
                          </a:solidFill>
                        </a:rPr>
                        <a:t>120</a:t>
                      </a:r>
                      <a:r>
                        <a:rPr kumimoji="1" lang="ja-JP" altLang="en-US" sz="2000" dirty="0">
                          <a:solidFill>
                            <a:srgbClr val="0000FF"/>
                          </a:solidFill>
                        </a:rPr>
                        <a:t>分程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58742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CCFB45-AD00-4D79-AD82-1D0A1C13E328}"/>
              </a:ext>
            </a:extLst>
          </p:cNvPr>
          <p:cNvSpPr txBox="1"/>
          <p:nvPr/>
        </p:nvSpPr>
        <p:spPr>
          <a:xfrm>
            <a:off x="4412195" y="6490285"/>
            <a:ext cx="2980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200" dirty="0"/>
              <a:t>*</a:t>
            </a:r>
            <a:r>
              <a:rPr kumimoji="1" lang="ja-JP" altLang="en-US" sz="1200" dirty="0"/>
              <a:t>間に合わなければ、</a:t>
            </a:r>
            <a:r>
              <a:rPr kumimoji="1" lang="en-US" altLang="ja-JP" sz="1200" dirty="0"/>
              <a:t>BOR</a:t>
            </a:r>
            <a:r>
              <a:rPr kumimoji="1" lang="ja-JP" altLang="en-US" sz="1200" dirty="0"/>
              <a:t>後に再度張り出し</a:t>
            </a:r>
          </a:p>
          <a:p>
            <a:pPr algn="r"/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5184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>
            <a:extLst>
              <a:ext uri="{FF2B5EF4-FFF2-40B4-BE49-F238E27FC236}">
                <a16:creationId xmlns:a16="http://schemas.microsoft.com/office/drawing/2014/main" id="{89610A67-55A2-4B83-8507-37E42187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45" y="707879"/>
            <a:ext cx="6503300" cy="468450"/>
          </a:xfrm>
        </p:spPr>
        <p:txBody>
          <a:bodyPr/>
          <a:lstStyle/>
          <a:p>
            <a:r>
              <a:rPr lang="ja-JP" altLang="en-US" dirty="0"/>
              <a:t>動画視聴（１）社会人になるとは？　 （</a:t>
            </a:r>
            <a:r>
              <a:rPr lang="en-US" altLang="ja-JP" dirty="0"/>
              <a:t>4</a:t>
            </a:r>
            <a:r>
              <a:rPr lang="ja-JP" altLang="en-US" dirty="0"/>
              <a:t>分</a:t>
            </a:r>
            <a:r>
              <a:rPr lang="en-US" altLang="ja-JP" dirty="0"/>
              <a:t>55</a:t>
            </a:r>
            <a:r>
              <a:rPr lang="ja-JP" altLang="en-US" dirty="0"/>
              <a:t>秒）</a:t>
            </a:r>
          </a:p>
        </p:txBody>
      </p:sp>
      <p:sp>
        <p:nvSpPr>
          <p:cNvPr id="2" name="字幕 1">
            <a:extLst>
              <a:ext uri="{FF2B5EF4-FFF2-40B4-BE49-F238E27FC236}">
                <a16:creationId xmlns:a16="http://schemas.microsoft.com/office/drawing/2014/main" id="{B0DD96DB-861C-4B8E-9F2D-623DF33F01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5104FD9-5464-4442-806F-AC1FAF6221E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99376" y="1914884"/>
            <a:ext cx="8931923" cy="5142250"/>
          </a:xfrm>
        </p:spPr>
        <p:txBody>
          <a:bodyPr/>
          <a:lstStyle/>
          <a:p>
            <a:pPr>
              <a:defRPr/>
            </a:pPr>
            <a:r>
              <a:rPr lang="ja-JP" altLang="en-US" dirty="0"/>
              <a:t>新入社員としてアクションの起こし方が分からない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r>
              <a:rPr lang="ja-JP" altLang="en-US" dirty="0"/>
              <a:t>学費を払う立場　→　給料を頂く立場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r>
              <a:rPr lang="ja-JP" altLang="en-US" dirty="0"/>
              <a:t>受け身から能動的に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r>
              <a:rPr lang="ja-JP" altLang="en-US" dirty="0"/>
              <a:t>好かれる後輩に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●今感じている「不安や不満」「期待や希望」は？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endParaRPr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B3FB80-7744-4FDA-A50D-E3D45758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動画視聴（１）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3574031-1444-4310-85BF-D445E3B18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A2637B-5CCD-4505-A032-0DE263BF6F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0475" y="1580252"/>
            <a:ext cx="9200824" cy="514225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参加者用メモに、ご記入を。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この時期に、社会人になることへの「不安と期待」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75851-1461-47B7-8388-2AFAB4098C28}"/>
              </a:ext>
            </a:extLst>
          </p:cNvPr>
          <p:cNvSpPr txBox="1"/>
          <p:nvPr/>
        </p:nvSpPr>
        <p:spPr>
          <a:xfrm>
            <a:off x="1851126" y="5177066"/>
            <a:ext cx="7144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00FF"/>
                </a:solidFill>
              </a:rPr>
              <a:t>個人作業で、</a:t>
            </a:r>
            <a:r>
              <a:rPr kumimoji="1" lang="en-US" altLang="ja-JP" sz="2400" dirty="0">
                <a:solidFill>
                  <a:srgbClr val="0000FF"/>
                </a:solidFill>
              </a:rPr>
              <a:t>3</a:t>
            </a:r>
            <a:r>
              <a:rPr kumimoji="1" lang="ja-JP" altLang="en-US" sz="2400" dirty="0">
                <a:solidFill>
                  <a:srgbClr val="0000FF"/>
                </a:solidFill>
              </a:rPr>
              <a:t>分間。</a:t>
            </a:r>
            <a:endParaRPr kumimoji="1" lang="en-US" altLang="ja-JP" sz="2400" dirty="0">
              <a:solidFill>
                <a:srgbClr val="0000FF"/>
              </a:solidFill>
            </a:endParaRPr>
          </a:p>
          <a:p>
            <a:r>
              <a:rPr lang="ja-JP" altLang="en-US" sz="2400" dirty="0">
                <a:solidFill>
                  <a:srgbClr val="0000FF"/>
                </a:solidFill>
              </a:rPr>
              <a:t>書いたメモは、コピペして、クラスチャットに貼りだしを。</a:t>
            </a:r>
            <a:endParaRPr lang="en-US" altLang="ja-JP" sz="2400" dirty="0">
              <a:solidFill>
                <a:srgbClr val="0000FF"/>
              </a:solidFill>
            </a:endParaRPr>
          </a:p>
          <a:p>
            <a:r>
              <a:rPr lang="ja-JP" altLang="en-US" sz="2400" dirty="0">
                <a:solidFill>
                  <a:srgbClr val="0000FF"/>
                </a:solidFill>
              </a:rPr>
              <a:t>そ</a:t>
            </a:r>
            <a:r>
              <a:rPr kumimoji="1" lang="ja-JP" altLang="en-US" sz="2400" dirty="0">
                <a:solidFill>
                  <a:srgbClr val="0000FF"/>
                </a:solidFill>
              </a:rPr>
              <a:t>の後、</a:t>
            </a:r>
            <a:r>
              <a:rPr kumimoji="1" lang="en-US" altLang="ja-JP" sz="2400" dirty="0">
                <a:solidFill>
                  <a:srgbClr val="0000FF"/>
                </a:solidFill>
              </a:rPr>
              <a:t>BOR</a:t>
            </a:r>
            <a:r>
              <a:rPr kumimoji="1" lang="ja-JP" altLang="en-US" sz="2400" dirty="0">
                <a:solidFill>
                  <a:srgbClr val="0000FF"/>
                </a:solidFill>
              </a:rPr>
              <a:t>で、４～５人で意見共有します。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意見交換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0"/>
          </p:nvPr>
        </p:nvSpPr>
        <p:spPr>
          <a:xfrm>
            <a:off x="878358" y="1613548"/>
            <a:ext cx="9151907" cy="514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ブレークアウトルーム（</a:t>
            </a:r>
            <a:r>
              <a:rPr kumimoji="1" lang="en-US" altLang="ja-JP" dirty="0"/>
              <a:t>BOR</a:t>
            </a:r>
            <a:r>
              <a:rPr kumimoji="1" lang="ja-JP" altLang="en-US" dirty="0"/>
              <a:t>）に分かれて、 ４～</a:t>
            </a:r>
            <a:r>
              <a:rPr lang="ja-JP" altLang="en-US" dirty="0"/>
              <a:t>５</a:t>
            </a:r>
            <a:r>
              <a:rPr kumimoji="1" lang="ja-JP" altLang="en-US" dirty="0"/>
              <a:t>名のグループ内で。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0000FF"/>
                </a:solidFill>
              </a:rPr>
              <a:t>（名前の順で早い人が「進行役」になって下さい）</a:t>
            </a:r>
            <a:endParaRPr lang="en-US" altLang="ja-JP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役割分担</a:t>
            </a:r>
            <a:r>
              <a:rPr lang="en-US" altLang="ja-JP" dirty="0"/>
              <a:t>】</a:t>
            </a: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１）進行役：誰から発言するかを指名する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２）タイムキーパー役：時間管理を行い、全員が発言できるようにする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３）盛り上げ役：「お～！」「いい意見ですね～」等、盛り上げる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４）雑談役：意見交換が早めに終わった時に、間をもたせる</a:t>
            </a:r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B9A3B6-C032-442A-BCE6-1451FD19EAAA}"/>
              </a:ext>
            </a:extLst>
          </p:cNvPr>
          <p:cNvSpPr txBox="1"/>
          <p:nvPr/>
        </p:nvSpPr>
        <p:spPr>
          <a:xfrm>
            <a:off x="2613443" y="5758687"/>
            <a:ext cx="5461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「</a:t>
            </a:r>
            <a:r>
              <a:rPr lang="ja-JP" altLang="en-US" sz="4000" dirty="0">
                <a:solidFill>
                  <a:srgbClr val="FF0000"/>
                </a:solidFill>
              </a:rPr>
              <a:t>不安と期待」の共有</a:t>
            </a:r>
            <a:r>
              <a:rPr kumimoji="1" lang="ja-JP" altLang="en-US" sz="4000" dirty="0">
                <a:solidFill>
                  <a:srgbClr val="FF0000"/>
                </a:solidFill>
              </a:rPr>
              <a:t>を。</a:t>
            </a:r>
            <a:endParaRPr kumimoji="1" lang="en-US" altLang="ja-JP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9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>
            <a:extLst>
              <a:ext uri="{FF2B5EF4-FFF2-40B4-BE49-F238E27FC236}">
                <a16:creationId xmlns:a16="http://schemas.microsoft.com/office/drawing/2014/main" id="{85B6AB54-3132-4828-8BCA-C7F6B2D4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動画視聴（２）愛され社員　 （</a:t>
            </a:r>
            <a:r>
              <a:rPr lang="en-US" altLang="ja-JP" dirty="0"/>
              <a:t>2</a:t>
            </a:r>
            <a:r>
              <a:rPr lang="ja-JP" altLang="en-US" dirty="0"/>
              <a:t>分</a:t>
            </a:r>
            <a:r>
              <a:rPr lang="en-US" altLang="ja-JP" dirty="0"/>
              <a:t>22</a:t>
            </a:r>
            <a:r>
              <a:rPr lang="ja-JP" altLang="en-US" dirty="0"/>
              <a:t>秒）</a:t>
            </a:r>
          </a:p>
        </p:txBody>
      </p:sp>
      <p:sp>
        <p:nvSpPr>
          <p:cNvPr id="2" name="字幕 1">
            <a:extLst>
              <a:ext uri="{FF2B5EF4-FFF2-40B4-BE49-F238E27FC236}">
                <a16:creationId xmlns:a16="http://schemas.microsoft.com/office/drawing/2014/main" id="{0E950BB5-0A83-4DE5-9AEF-B7E4084659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F5C5D5-50A2-4386-86F1-143F5316B28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dirty="0"/>
              <a:t>被害者意識ではなく、当事者意識を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r>
              <a:rPr lang="ja-JP" altLang="en-US" dirty="0"/>
              <a:t>先輩に悩みを共有する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r>
              <a:rPr lang="ja-JP" altLang="en-US" dirty="0"/>
              <a:t>自ら学ぶ姿勢を身につけること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r>
              <a:rPr lang="ja-JP" altLang="en-US" dirty="0"/>
              <a:t>教えてもらえるよう努力すること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r>
              <a:rPr lang="ja-JP" altLang="en-US" dirty="0"/>
              <a:t>愛され社員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●「自ら学ぶ姿勢」を、どのようにして周りに示すか？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630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B3FB80-7744-4FDA-A50D-E3D45758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動画視聴（２）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3574031-1444-4310-85BF-D445E3B18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A2637B-5CCD-4505-A032-0DE263BF6F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0475" y="1580252"/>
            <a:ext cx="9200824" cy="514225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参加者用メモに、ご記入を。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 algn="ctr">
              <a:buNone/>
            </a:pPr>
            <a:r>
              <a:rPr kumimoji="1" lang="ja-JP" altLang="en-US" sz="4000" dirty="0"/>
              <a:t>　「自ら学ぶ姿勢」を、職場で、</a:t>
            </a:r>
            <a:endParaRPr kumimoji="1" lang="en-US" altLang="ja-JP" sz="4000" dirty="0"/>
          </a:p>
          <a:p>
            <a:pPr marL="0" indent="0" algn="ctr">
              <a:buNone/>
            </a:pPr>
            <a:r>
              <a:rPr lang="ja-JP" altLang="en-US" sz="4000" dirty="0"/>
              <a:t>　　　</a:t>
            </a:r>
            <a:r>
              <a:rPr kumimoji="1" lang="ja-JP" altLang="en-US" sz="4000" dirty="0"/>
              <a:t>どのように示していくか？</a:t>
            </a:r>
            <a:endParaRPr kumimoji="1"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FC5EF1-2FE4-47E7-8D84-11F4D5420847}"/>
              </a:ext>
            </a:extLst>
          </p:cNvPr>
          <p:cNvSpPr txBox="1"/>
          <p:nvPr/>
        </p:nvSpPr>
        <p:spPr>
          <a:xfrm>
            <a:off x="1851126" y="5177066"/>
            <a:ext cx="7144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00FF"/>
                </a:solidFill>
              </a:rPr>
              <a:t>個人作業で、</a:t>
            </a:r>
            <a:r>
              <a:rPr kumimoji="1" lang="en-US" altLang="ja-JP" sz="2400" dirty="0">
                <a:solidFill>
                  <a:srgbClr val="0000FF"/>
                </a:solidFill>
              </a:rPr>
              <a:t>3</a:t>
            </a:r>
            <a:r>
              <a:rPr kumimoji="1" lang="ja-JP" altLang="en-US" sz="2400" dirty="0">
                <a:solidFill>
                  <a:srgbClr val="0000FF"/>
                </a:solidFill>
              </a:rPr>
              <a:t>分間。</a:t>
            </a:r>
            <a:endParaRPr kumimoji="1" lang="en-US" altLang="ja-JP" sz="2400" dirty="0">
              <a:solidFill>
                <a:srgbClr val="0000FF"/>
              </a:solidFill>
            </a:endParaRPr>
          </a:p>
          <a:p>
            <a:r>
              <a:rPr lang="ja-JP" altLang="en-US" sz="2400" dirty="0">
                <a:solidFill>
                  <a:srgbClr val="0000FF"/>
                </a:solidFill>
              </a:rPr>
              <a:t>書いたメモは、コピペして、クラスチャットに貼りだしを。</a:t>
            </a:r>
            <a:endParaRPr lang="en-US" altLang="ja-JP" sz="2400" dirty="0">
              <a:solidFill>
                <a:srgbClr val="0000FF"/>
              </a:solidFill>
            </a:endParaRPr>
          </a:p>
          <a:p>
            <a:r>
              <a:rPr lang="ja-JP" altLang="en-US" sz="2400" dirty="0">
                <a:solidFill>
                  <a:srgbClr val="0000FF"/>
                </a:solidFill>
              </a:rPr>
              <a:t>そ</a:t>
            </a:r>
            <a:r>
              <a:rPr kumimoji="1" lang="ja-JP" altLang="en-US" sz="2400" dirty="0">
                <a:solidFill>
                  <a:srgbClr val="0000FF"/>
                </a:solidFill>
              </a:rPr>
              <a:t>の後、</a:t>
            </a:r>
            <a:r>
              <a:rPr kumimoji="1" lang="en-US" altLang="ja-JP" sz="2400" dirty="0">
                <a:solidFill>
                  <a:srgbClr val="0000FF"/>
                </a:solidFill>
              </a:rPr>
              <a:t>BOR</a:t>
            </a:r>
            <a:r>
              <a:rPr kumimoji="1" lang="ja-JP" altLang="en-US" sz="2400" dirty="0">
                <a:solidFill>
                  <a:srgbClr val="0000FF"/>
                </a:solidFill>
              </a:rPr>
              <a:t>で、４～５人で意見共有します。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タイトル 1">
            <a:extLst>
              <a:ext uri="{FF2B5EF4-FFF2-40B4-BE49-F238E27FC236}">
                <a16:creationId xmlns:a16="http://schemas.microsoft.com/office/drawing/2014/main" id="{58919E8C-E0D8-4918-BCA2-C2310A32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動画視聴（３）当事者意識　 （</a:t>
            </a:r>
            <a:r>
              <a:rPr lang="en-US" altLang="ja-JP" dirty="0"/>
              <a:t>3</a:t>
            </a:r>
            <a:r>
              <a:rPr lang="ja-JP" altLang="en-US" dirty="0"/>
              <a:t>分</a:t>
            </a:r>
            <a:r>
              <a:rPr lang="en-US" altLang="ja-JP" dirty="0"/>
              <a:t>37</a:t>
            </a:r>
            <a:r>
              <a:rPr lang="ja-JP" altLang="en-US" dirty="0"/>
              <a:t>秒）</a:t>
            </a:r>
          </a:p>
        </p:txBody>
      </p:sp>
      <p:sp>
        <p:nvSpPr>
          <p:cNvPr id="2" name="字幕 1">
            <a:extLst>
              <a:ext uri="{FF2B5EF4-FFF2-40B4-BE49-F238E27FC236}">
                <a16:creationId xmlns:a16="http://schemas.microsoft.com/office/drawing/2014/main" id="{EC5DB14C-B43A-40EE-88DF-DFA61586D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397054-0C4D-410D-BE42-7AE2420FA4E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dirty="0"/>
              <a:t>何ができて何ができていないのか明確にする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r>
              <a:rPr lang="ja-JP" altLang="en-US" dirty="0"/>
              <a:t>分からないことを放っておかない。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　それを人のせいにしない。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r>
              <a:rPr lang="ja-JP" altLang="en-US" dirty="0"/>
              <a:t>当事者意識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r>
              <a:rPr lang="ja-JP" altLang="en-US" dirty="0"/>
              <a:t>自分たちからアクションを起こす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●今自分たちにできること、すべきことは何か？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B3FB80-7744-4FDA-A50D-E3D45758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動画視聴（３）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3574031-1444-4310-85BF-D445E3B18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A2637B-5CCD-4505-A032-0DE263BF6F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0475" y="1580252"/>
            <a:ext cx="9200824" cy="514225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参加者用メモに、ご記入を。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 algn="ctr">
              <a:buNone/>
            </a:pPr>
            <a:r>
              <a:rPr lang="ja-JP" altLang="en-US" sz="3600" dirty="0"/>
              <a:t>今、この時期にできること、すべきことは何か？</a:t>
            </a:r>
            <a:endParaRPr lang="en-US" altLang="ja-JP" sz="3600" dirty="0"/>
          </a:p>
          <a:p>
            <a:pPr marL="0" indent="0" algn="ctr">
              <a:buNone/>
            </a:pPr>
            <a:endParaRPr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AEA714-C259-4F91-B7DB-D315BCC8957B}"/>
              </a:ext>
            </a:extLst>
          </p:cNvPr>
          <p:cNvSpPr txBox="1"/>
          <p:nvPr/>
        </p:nvSpPr>
        <p:spPr>
          <a:xfrm>
            <a:off x="1851126" y="5177066"/>
            <a:ext cx="7144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00FF"/>
                </a:solidFill>
              </a:rPr>
              <a:t>個人作業で、</a:t>
            </a:r>
            <a:r>
              <a:rPr kumimoji="1" lang="en-US" altLang="ja-JP" sz="2400" dirty="0">
                <a:solidFill>
                  <a:srgbClr val="0000FF"/>
                </a:solidFill>
              </a:rPr>
              <a:t>3</a:t>
            </a:r>
            <a:r>
              <a:rPr kumimoji="1" lang="ja-JP" altLang="en-US" sz="2400" dirty="0">
                <a:solidFill>
                  <a:srgbClr val="0000FF"/>
                </a:solidFill>
              </a:rPr>
              <a:t>分間。</a:t>
            </a:r>
            <a:endParaRPr kumimoji="1" lang="en-US" altLang="ja-JP" sz="2400" dirty="0">
              <a:solidFill>
                <a:srgbClr val="0000FF"/>
              </a:solidFill>
            </a:endParaRPr>
          </a:p>
          <a:p>
            <a:r>
              <a:rPr lang="ja-JP" altLang="en-US" sz="2400" dirty="0">
                <a:solidFill>
                  <a:srgbClr val="0000FF"/>
                </a:solidFill>
              </a:rPr>
              <a:t>書いたメモは、コピペして、クラスチャットに貼りだしを。</a:t>
            </a:r>
            <a:endParaRPr lang="en-US" altLang="ja-JP" sz="2400" dirty="0">
              <a:solidFill>
                <a:srgbClr val="0000FF"/>
              </a:solidFill>
            </a:endParaRPr>
          </a:p>
          <a:p>
            <a:r>
              <a:rPr lang="ja-JP" altLang="en-US" sz="2400" dirty="0">
                <a:solidFill>
                  <a:srgbClr val="0000FF"/>
                </a:solidFill>
              </a:rPr>
              <a:t>そ</a:t>
            </a:r>
            <a:r>
              <a:rPr kumimoji="1" lang="ja-JP" altLang="en-US" sz="2400" dirty="0">
                <a:solidFill>
                  <a:srgbClr val="0000FF"/>
                </a:solidFill>
              </a:rPr>
              <a:t>の後、</a:t>
            </a:r>
            <a:r>
              <a:rPr kumimoji="1" lang="en-US" altLang="ja-JP" sz="2400" dirty="0">
                <a:solidFill>
                  <a:srgbClr val="0000FF"/>
                </a:solidFill>
              </a:rPr>
              <a:t>BOR</a:t>
            </a:r>
            <a:r>
              <a:rPr kumimoji="1" lang="ja-JP" altLang="en-US" sz="2400" dirty="0">
                <a:solidFill>
                  <a:srgbClr val="0000FF"/>
                </a:solidFill>
              </a:rPr>
              <a:t>で、４～５人で意見共有します。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lw_pp_0325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lw_pp_0325a</Template>
  <TotalTime>1130</TotalTime>
  <Words>757</Words>
  <Application>Microsoft Office PowerPoint</Application>
  <PresentationFormat>ユーザー設定</PresentationFormat>
  <Paragraphs>142</Paragraphs>
  <Slides>12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5" baseType="lpstr">
      <vt:lpstr>Arial</vt:lpstr>
      <vt:lpstr>Calibri</vt:lpstr>
      <vt:lpstr>lw_pp_0325a</vt:lpstr>
      <vt:lpstr>新人導入研修 「仕事の教わり方」</vt:lpstr>
      <vt:lpstr>スケジュール（目安）</vt:lpstr>
      <vt:lpstr>動画視聴（１）社会人になるとは？　 （4分55秒）</vt:lpstr>
      <vt:lpstr>動画視聴（１）</vt:lpstr>
      <vt:lpstr>意見交換</vt:lpstr>
      <vt:lpstr>動画視聴（２）愛され社員　 （2分22秒）</vt:lpstr>
      <vt:lpstr>動画視聴（２）</vt:lpstr>
      <vt:lpstr>動画視聴（３）当事者意識　 （3分37秒）</vt:lpstr>
      <vt:lpstr>動画視聴（３）</vt:lpstr>
      <vt:lpstr>動画視聴（４）教わり上手な後輩に　 （2分54秒）</vt:lpstr>
      <vt:lpstr>動画視聴（４）</vt:lpstr>
      <vt:lpstr>新人導入研修 「仕事の教わり方」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learnwell</dc:creator>
  <cp:lastModifiedBy>ときがわカンパニー</cp:lastModifiedBy>
  <cp:revision>234</cp:revision>
  <cp:lastPrinted>2021-07-19T05:31:39Z</cp:lastPrinted>
  <dcterms:created xsi:type="dcterms:W3CDTF">2015-03-24T17:56:26Z</dcterms:created>
  <dcterms:modified xsi:type="dcterms:W3CDTF">2021-07-19T06:04:54Z</dcterms:modified>
</cp:coreProperties>
</file>